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sldIdLst>
    <p:sldId id="256" r:id="rId2"/>
    <p:sldId id="258" r:id="rId3"/>
    <p:sldId id="263" r:id="rId4"/>
    <p:sldId id="270" r:id="rId5"/>
    <p:sldId id="264" r:id="rId6"/>
    <p:sldId id="273" r:id="rId7"/>
    <p:sldId id="274" r:id="rId8"/>
    <p:sldId id="275" r:id="rId9"/>
  </p:sldIdLst>
  <p:sldSz cx="9144000" cy="734536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E8F5"/>
    <a:srgbClr val="0000FF"/>
    <a:srgbClr val="FF9933"/>
    <a:srgbClr val="3F97F4"/>
    <a:srgbClr val="F2E542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152" autoAdjust="0"/>
  </p:normalViewPr>
  <p:slideViewPr>
    <p:cSldViewPr>
      <p:cViewPr>
        <p:scale>
          <a:sx n="66" d="100"/>
          <a:sy n="66" d="100"/>
        </p:scale>
        <p:origin x="-1410" y="-84"/>
      </p:cViewPr>
      <p:guideLst>
        <p:guide orient="horz" pos="23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1"/>
            <a:ext cx="9144000" cy="48969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62373"/>
            <a:ext cx="6400800" cy="1877148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0581"/>
            <a:ext cx="7772400" cy="157449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4161"/>
            <a:ext cx="2057400" cy="6267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4161"/>
            <a:ext cx="6019800" cy="6267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4155"/>
            <a:ext cx="7924800" cy="12242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713918"/>
            <a:ext cx="7924800" cy="44072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5315188"/>
            <a:ext cx="7885113" cy="1458872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0" y="3708394"/>
            <a:ext cx="7885113" cy="160679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713918"/>
            <a:ext cx="3733800" cy="440721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713918"/>
            <a:ext cx="3733800" cy="4407218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4155"/>
            <a:ext cx="7924800" cy="12242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366839"/>
            <a:ext cx="3733800" cy="37542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366839"/>
            <a:ext cx="3733800" cy="37542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4155"/>
            <a:ext cx="7924800" cy="1224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922"/>
            <a:ext cx="3733800" cy="615514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13922"/>
            <a:ext cx="3733800" cy="615514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4155"/>
            <a:ext cx="7924800" cy="12242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550688"/>
            <a:ext cx="4648200" cy="45704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50688"/>
            <a:ext cx="2971800" cy="1175258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728957"/>
            <a:ext cx="2971800" cy="3392181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45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0688"/>
            <a:ext cx="2971800" cy="1175258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550689"/>
            <a:ext cx="3419856" cy="3721651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28955"/>
            <a:ext cx="2971800" cy="257602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7345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94155"/>
            <a:ext cx="7924800" cy="12242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922"/>
            <a:ext cx="7924800" cy="484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808070"/>
            <a:ext cx="1524000" cy="39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6B06EE-D918-4E93-998B-D31B64DADFE2}" type="datetimeFigureOut">
              <a:rPr lang="fr-FR" smtClean="0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808070"/>
            <a:ext cx="2895600" cy="39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808070"/>
            <a:ext cx="990600" cy="39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9A15C1-F65B-4B8E-B75D-423263CC5EB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rcRect/>
          <a:stretch>
            <a:fillRect l="-1000" t="-1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3117379"/>
            <a:ext cx="9144000" cy="800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cap="none" spc="0" dirty="0" smtClean="0">
                <a:latin typeface="Times New Roman" pitchFamily="18" charset="0"/>
                <a:cs typeface="Times New Roman" pitchFamily="18" charset="0"/>
              </a:rPr>
              <a:t>Система оперативного дистанционного контроля (СОДК) труб в ППУ изоляции</a:t>
            </a:r>
            <a:endParaRPr lang="ru-RU" sz="3200" cap="none" spc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cap="none" spc="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872634" y="5904929"/>
            <a:ext cx="3419872" cy="522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cap="none" spc="0" dirty="0" smtClean="0">
                <a:latin typeface="Times New Roman" pitchFamily="18" charset="0"/>
                <a:cs typeface="Times New Roman" pitchFamily="18" charset="0"/>
              </a:rPr>
              <a:t> БГУИР</a:t>
            </a:r>
            <a:endParaRPr lang="fr-FR" sz="2000" cap="none" spc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3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t="-1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0" y="2984"/>
            <a:ext cx="9144000" cy="8006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cap="none" spc="0" dirty="0" smtClean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ОСНОВНОЕ НАЗНАЧЕНИЕ СОДК</a:t>
            </a:r>
            <a:endParaRPr lang="fr-FR" sz="3200" b="1" cap="none" spc="0" dirty="0" smtClean="0"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12" y="2627421"/>
            <a:ext cx="3102516" cy="2682385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4023842" y="3638867"/>
            <a:ext cx="4887192" cy="504056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Сигнальный провод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7092" y="5585099"/>
            <a:ext cx="1902420" cy="504056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Изоляция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23842" y="4278431"/>
            <a:ext cx="4887192" cy="504056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Стальная труба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46166" y="5585099"/>
            <a:ext cx="4864868" cy="504056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Защитная оболочка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23842" y="4944505"/>
            <a:ext cx="4887192" cy="504056"/>
          </a:xfrm>
          <a:prstGeom prst="roundRect">
            <a:avLst/>
          </a:prstGeom>
          <a:solidFill>
            <a:srgbClr val="3F97F4">
              <a:alpha val="12941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Сигнальный провод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>
            <a:stCxn id="40" idx="1"/>
          </p:cNvCxnSpPr>
          <p:nvPr/>
        </p:nvCxnSpPr>
        <p:spPr>
          <a:xfrm flipH="1" flipV="1">
            <a:off x="2519512" y="3563525"/>
            <a:ext cx="1504330" cy="327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2" idx="1"/>
          </p:cNvCxnSpPr>
          <p:nvPr/>
        </p:nvCxnSpPr>
        <p:spPr>
          <a:xfrm flipH="1" flipV="1">
            <a:off x="2773760" y="4278431"/>
            <a:ext cx="12500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5" idx="1"/>
          </p:cNvCxnSpPr>
          <p:nvPr/>
        </p:nvCxnSpPr>
        <p:spPr>
          <a:xfrm flipH="1" flipV="1">
            <a:off x="2364334" y="4782487"/>
            <a:ext cx="1659508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1" idx="0"/>
          </p:cNvCxnSpPr>
          <p:nvPr/>
        </p:nvCxnSpPr>
        <p:spPr>
          <a:xfrm flipH="1" flipV="1">
            <a:off x="1559050" y="4531489"/>
            <a:ext cx="9252" cy="1053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4005288" y="2145105"/>
            <a:ext cx="4905746" cy="1366297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Основное назначение СОДК – контроль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состояния изоляции ППУ трубы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>
            <a:stCxn id="43" idx="1"/>
          </p:cNvCxnSpPr>
          <p:nvPr/>
        </p:nvCxnSpPr>
        <p:spPr>
          <a:xfrm flipH="1" flipV="1">
            <a:off x="1871440" y="4782487"/>
            <a:ext cx="2174726" cy="1054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20" y="2145105"/>
            <a:ext cx="1447674" cy="1242088"/>
          </a:xfrm>
          <a:prstGeom prst="rect">
            <a:avLst/>
          </a:prstGeom>
        </p:spPr>
      </p:pic>
      <p:cxnSp>
        <p:nvCxnSpPr>
          <p:cNvPr id="53" name="Прямая со стрелкой 52"/>
          <p:cNvCxnSpPr/>
          <p:nvPr/>
        </p:nvCxnSpPr>
        <p:spPr>
          <a:xfrm flipH="1">
            <a:off x="2303488" y="3007346"/>
            <a:ext cx="320494" cy="2629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0" idx="1"/>
          </p:cNvCxnSpPr>
          <p:nvPr/>
        </p:nvCxnSpPr>
        <p:spPr>
          <a:xfrm flipH="1">
            <a:off x="3707904" y="2828254"/>
            <a:ext cx="297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email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009" y="6769025"/>
            <a:ext cx="631471" cy="34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3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t="-1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2984"/>
            <a:ext cx="9144000" cy="800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smtClean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ОБНАРУЖИВАЕМЫЕ </a:t>
            </a:r>
            <a:r>
              <a:rPr lang="ru-RU" sz="3200" b="1" cap="none" spc="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СОДК ДЕФЕКТЫ</a:t>
            </a:r>
            <a:endParaRPr lang="fr-FR" sz="3200" b="1" cap="none" spc="0" dirty="0" smtClean="0"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929"/>
            <a:ext cx="2415303" cy="20882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03" y="1647079"/>
            <a:ext cx="1447674" cy="1242088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1907704" y="2664905"/>
            <a:ext cx="79208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444208" y="2664905"/>
            <a:ext cx="79208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699792" y="2952937"/>
            <a:ext cx="3744416" cy="3240024"/>
          </a:xfrm>
          <a:prstGeom prst="roundRect">
            <a:avLst/>
          </a:prstGeom>
          <a:solidFill>
            <a:srgbClr val="3F97F4">
              <a:alpha val="12941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9933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Обнаружение намокания изоляции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9933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Обнаружение повреждения сигнального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проводника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9933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Обнаружение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замыкания сигнального проводника и трубы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42" y="2952937"/>
            <a:ext cx="2364799" cy="19442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15" y="1652480"/>
            <a:ext cx="1475617" cy="12596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email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009" y="6769025"/>
            <a:ext cx="631471" cy="3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3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t="-1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0" y="2984"/>
            <a:ext cx="9144000" cy="8006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cap="none" spc="0" dirty="0" smtClean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СОДК</a:t>
            </a:r>
            <a:endParaRPr lang="fr-FR" sz="3200" b="1" cap="none" spc="0" dirty="0" smtClean="0"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6551155"/>
            <a:ext cx="7848872" cy="647851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СОДК – совокупность оборудования для своевременного обнаружения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дефектов трубопровода в ППУ - изоляции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2108" y="3237338"/>
            <a:ext cx="2476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Контроллер повреждения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Трубопровода (КОТ)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48" y="1542805"/>
            <a:ext cx="1305928" cy="17760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94" y="2950078"/>
            <a:ext cx="2385013" cy="238501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14131" y="5060206"/>
            <a:ext cx="1488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Диспетчерская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94" y="2065733"/>
            <a:ext cx="1040963" cy="10409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3040301"/>
            <a:ext cx="2635432" cy="17789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19" y="3988291"/>
            <a:ext cx="681385" cy="149426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367" y="5482557"/>
            <a:ext cx="1965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Локатор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повреждений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232" y="5060206"/>
            <a:ext cx="116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ППУ труба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1821408" y="2714570"/>
            <a:ext cx="1607959" cy="414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05784" y="2714570"/>
            <a:ext cx="1512168" cy="6042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205784" y="465878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625387" y="4658786"/>
            <a:ext cx="708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 cstate="email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009" y="6769025"/>
            <a:ext cx="631471" cy="3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5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3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t="-1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Скругленный прямоугольник 90"/>
          <p:cNvSpPr/>
          <p:nvPr/>
        </p:nvSpPr>
        <p:spPr>
          <a:xfrm>
            <a:off x="179512" y="3456657"/>
            <a:ext cx="8784976" cy="26642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1837488"/>
            <a:ext cx="8784976" cy="15070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-11520" y="0"/>
            <a:ext cx="9144000" cy="800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ДОСТОИНСТВА </a:t>
            </a:r>
            <a:r>
              <a:rPr lang="ru-RU" sz="3200" b="1" cap="none" spc="0" dirty="0" smtClean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СОДК</a:t>
            </a:r>
            <a:endParaRPr lang="fr-FR" sz="32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94" y="1616117"/>
            <a:ext cx="1293701" cy="129370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60" y="1935060"/>
            <a:ext cx="985322" cy="98532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44" y="3601056"/>
            <a:ext cx="841235" cy="84123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71" y="4750068"/>
            <a:ext cx="988982" cy="988982"/>
          </a:xfrm>
          <a:prstGeom prst="rect">
            <a:avLst/>
          </a:prstGeom>
        </p:spPr>
      </p:pic>
      <p:cxnSp>
        <p:nvCxnSpPr>
          <p:cNvPr id="69" name="Прямая со стрелкой 68"/>
          <p:cNvCxnSpPr/>
          <p:nvPr/>
        </p:nvCxnSpPr>
        <p:spPr>
          <a:xfrm>
            <a:off x="3070437" y="2502385"/>
            <a:ext cx="9143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161916" y="2493815"/>
            <a:ext cx="868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790742" y="2493815"/>
            <a:ext cx="868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047207" y="5324245"/>
            <a:ext cx="868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016598" y="2826782"/>
            <a:ext cx="824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Авария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64807" y="2834301"/>
            <a:ext cx="1573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Интервал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обхода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90834" y="4454482"/>
            <a:ext cx="797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Звонок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53925" y="2829990"/>
            <a:ext cx="869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30626" y="5704068"/>
            <a:ext cx="2379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Обнаружение/извещение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62088" y="5705043"/>
            <a:ext cx="869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96" y="1924496"/>
            <a:ext cx="545261" cy="91763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5896750" y="2834300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Сообщение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03" y="3642306"/>
            <a:ext cx="860293" cy="86029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87" y="4918491"/>
            <a:ext cx="860293" cy="86029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142887" y="4442291"/>
            <a:ext cx="869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6047207" y="4072452"/>
            <a:ext cx="868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3647842" y="4084131"/>
            <a:ext cx="881327" cy="193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3647842" y="4918491"/>
            <a:ext cx="851509" cy="222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719653" y="5189097"/>
            <a:ext cx="58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02" y="4050280"/>
            <a:ext cx="874353" cy="118912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1" cstate="email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009" y="6769025"/>
            <a:ext cx="631471" cy="3494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65" y="2049526"/>
            <a:ext cx="860293" cy="8602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83314"/>
            <a:ext cx="125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СОДК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0824" y="4436019"/>
            <a:ext cx="21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19772" y="6551155"/>
            <a:ext cx="4104456" cy="647851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Минимальное время реагирования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3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t="-1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0" y="2984"/>
            <a:ext cx="9144000" cy="800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smtClean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ДОСТОИНСТВА СОДК</a:t>
            </a:r>
            <a:endParaRPr lang="fr-FR" sz="3200" b="1" cap="none" spc="0" dirty="0" smtClean="0"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19772" y="6551155"/>
            <a:ext cx="4104456" cy="647851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Надежность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олилиния 72"/>
          <p:cNvSpPr/>
          <p:nvPr/>
        </p:nvSpPr>
        <p:spPr>
          <a:xfrm flipV="1">
            <a:off x="3195003" y="3971565"/>
            <a:ext cx="1390847" cy="45719"/>
          </a:xfrm>
          <a:custGeom>
            <a:avLst/>
            <a:gdLst>
              <a:gd name="connsiteX0" fmla="*/ 0 w 2228850"/>
              <a:gd name="connsiteY0" fmla="*/ 0 h 0"/>
              <a:gd name="connsiteX1" fmla="*/ 2228850 w 2228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8850">
                <a:moveTo>
                  <a:pt x="0" y="0"/>
                </a:moveTo>
                <a:lnTo>
                  <a:pt x="2228850" y="0"/>
                </a:lnTo>
              </a:path>
            </a:pathLst>
          </a:custGeom>
          <a:noFill/>
          <a:ln>
            <a:solidFill>
              <a:srgbClr val="CBE8F5"/>
            </a:solidFill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flipV="1">
            <a:off x="3195102" y="2375073"/>
            <a:ext cx="1390847" cy="45719"/>
          </a:xfrm>
          <a:custGeom>
            <a:avLst/>
            <a:gdLst>
              <a:gd name="connsiteX0" fmla="*/ 0 w 2228850"/>
              <a:gd name="connsiteY0" fmla="*/ 0 h 0"/>
              <a:gd name="connsiteX1" fmla="*/ 2228850 w 2228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8850">
                <a:moveTo>
                  <a:pt x="0" y="0"/>
                </a:moveTo>
                <a:lnTo>
                  <a:pt x="2228850" y="0"/>
                </a:lnTo>
              </a:path>
            </a:pathLst>
          </a:custGeom>
          <a:noFill/>
          <a:ln>
            <a:solidFill>
              <a:srgbClr val="CBE8F5"/>
            </a:solidFill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3195102" y="4840815"/>
            <a:ext cx="1424966" cy="45719"/>
          </a:xfrm>
          <a:custGeom>
            <a:avLst/>
            <a:gdLst>
              <a:gd name="connsiteX0" fmla="*/ 0 w 2228850"/>
              <a:gd name="connsiteY0" fmla="*/ 0 h 0"/>
              <a:gd name="connsiteX1" fmla="*/ 2228850 w 2228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8850">
                <a:moveTo>
                  <a:pt x="0" y="0"/>
                </a:moveTo>
                <a:lnTo>
                  <a:pt x="2228850" y="0"/>
                </a:lnTo>
              </a:path>
            </a:pathLst>
          </a:custGeom>
          <a:noFill/>
          <a:ln>
            <a:solidFill>
              <a:srgbClr val="CBE8F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 flipV="1">
            <a:off x="3195102" y="3180062"/>
            <a:ext cx="1390847" cy="45719"/>
          </a:xfrm>
          <a:custGeom>
            <a:avLst/>
            <a:gdLst>
              <a:gd name="connsiteX0" fmla="*/ 0 w 2228850"/>
              <a:gd name="connsiteY0" fmla="*/ 0 h 0"/>
              <a:gd name="connsiteX1" fmla="*/ 2228850 w 2228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8850">
                <a:moveTo>
                  <a:pt x="0" y="0"/>
                </a:moveTo>
                <a:lnTo>
                  <a:pt x="2228850" y="0"/>
                </a:lnTo>
              </a:path>
            </a:pathLst>
          </a:custGeom>
          <a:noFill/>
          <a:ln>
            <a:solidFill>
              <a:srgbClr val="CBE8F5"/>
            </a:solidFill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4921463" y="3994425"/>
            <a:ext cx="3089322" cy="1005807"/>
          </a:xfrm>
          <a:custGeom>
            <a:avLst/>
            <a:gdLst>
              <a:gd name="connsiteX0" fmla="*/ 0 w 2495550"/>
              <a:gd name="connsiteY0" fmla="*/ 4490 h 1664883"/>
              <a:gd name="connsiteX1" fmla="*/ 717550 w 2495550"/>
              <a:gd name="connsiteY1" fmla="*/ 175940 h 1664883"/>
              <a:gd name="connsiteX2" fmla="*/ 1282700 w 2495550"/>
              <a:gd name="connsiteY2" fmla="*/ 1153840 h 1664883"/>
              <a:gd name="connsiteX3" fmla="*/ 1981200 w 2495550"/>
              <a:gd name="connsiteY3" fmla="*/ 1636440 h 1664883"/>
              <a:gd name="connsiteX4" fmla="*/ 2495550 w 2495550"/>
              <a:gd name="connsiteY4" fmla="*/ 1604690 h 1664883"/>
              <a:gd name="connsiteX0" fmla="*/ 0 w 2444750"/>
              <a:gd name="connsiteY0" fmla="*/ 4490 h 1653513"/>
              <a:gd name="connsiteX1" fmla="*/ 717550 w 2444750"/>
              <a:gd name="connsiteY1" fmla="*/ 175940 h 1653513"/>
              <a:gd name="connsiteX2" fmla="*/ 1282700 w 2444750"/>
              <a:gd name="connsiteY2" fmla="*/ 1153840 h 1653513"/>
              <a:gd name="connsiteX3" fmla="*/ 1981200 w 2444750"/>
              <a:gd name="connsiteY3" fmla="*/ 1636440 h 1653513"/>
              <a:gd name="connsiteX4" fmla="*/ 2444750 w 2444750"/>
              <a:gd name="connsiteY4" fmla="*/ 1547540 h 1653513"/>
              <a:gd name="connsiteX0" fmla="*/ 0 w 2444750"/>
              <a:gd name="connsiteY0" fmla="*/ 4490 h 1712742"/>
              <a:gd name="connsiteX1" fmla="*/ 717550 w 2444750"/>
              <a:gd name="connsiteY1" fmla="*/ 175940 h 1712742"/>
              <a:gd name="connsiteX2" fmla="*/ 1282700 w 2444750"/>
              <a:gd name="connsiteY2" fmla="*/ 1153840 h 1712742"/>
              <a:gd name="connsiteX3" fmla="*/ 1981200 w 2444750"/>
              <a:gd name="connsiteY3" fmla="*/ 1699940 h 1712742"/>
              <a:gd name="connsiteX4" fmla="*/ 2444750 w 2444750"/>
              <a:gd name="connsiteY4" fmla="*/ 1547540 h 1712742"/>
              <a:gd name="connsiteX0" fmla="*/ 0 w 2520950"/>
              <a:gd name="connsiteY0" fmla="*/ 4490 h 1715571"/>
              <a:gd name="connsiteX1" fmla="*/ 717550 w 2520950"/>
              <a:gd name="connsiteY1" fmla="*/ 175940 h 1715571"/>
              <a:gd name="connsiteX2" fmla="*/ 1282700 w 2520950"/>
              <a:gd name="connsiteY2" fmla="*/ 1153840 h 1715571"/>
              <a:gd name="connsiteX3" fmla="*/ 1981200 w 2520950"/>
              <a:gd name="connsiteY3" fmla="*/ 1699940 h 1715571"/>
              <a:gd name="connsiteX4" fmla="*/ 2520950 w 2520950"/>
              <a:gd name="connsiteY4" fmla="*/ 1572940 h 1715571"/>
              <a:gd name="connsiteX0" fmla="*/ 0 w 2559050"/>
              <a:gd name="connsiteY0" fmla="*/ 4490 h 1710257"/>
              <a:gd name="connsiteX1" fmla="*/ 717550 w 2559050"/>
              <a:gd name="connsiteY1" fmla="*/ 175940 h 1710257"/>
              <a:gd name="connsiteX2" fmla="*/ 1282700 w 2559050"/>
              <a:gd name="connsiteY2" fmla="*/ 1153840 h 1710257"/>
              <a:gd name="connsiteX3" fmla="*/ 1981200 w 2559050"/>
              <a:gd name="connsiteY3" fmla="*/ 1699940 h 1710257"/>
              <a:gd name="connsiteX4" fmla="*/ 2559050 w 2559050"/>
              <a:gd name="connsiteY4" fmla="*/ 1520552 h 1710257"/>
              <a:gd name="connsiteX0" fmla="*/ 0 w 2559050"/>
              <a:gd name="connsiteY0" fmla="*/ 4490 h 1828518"/>
              <a:gd name="connsiteX1" fmla="*/ 717550 w 2559050"/>
              <a:gd name="connsiteY1" fmla="*/ 175940 h 1828518"/>
              <a:gd name="connsiteX2" fmla="*/ 1282700 w 2559050"/>
              <a:gd name="connsiteY2" fmla="*/ 1153840 h 1828518"/>
              <a:gd name="connsiteX3" fmla="*/ 2047875 w 2559050"/>
              <a:gd name="connsiteY3" fmla="*/ 1821384 h 1828518"/>
              <a:gd name="connsiteX4" fmla="*/ 2559050 w 2559050"/>
              <a:gd name="connsiteY4" fmla="*/ 1520552 h 1828518"/>
              <a:gd name="connsiteX0" fmla="*/ 0 w 2559050"/>
              <a:gd name="connsiteY0" fmla="*/ 4490 h 1837383"/>
              <a:gd name="connsiteX1" fmla="*/ 717550 w 2559050"/>
              <a:gd name="connsiteY1" fmla="*/ 175940 h 1837383"/>
              <a:gd name="connsiteX2" fmla="*/ 1282700 w 2559050"/>
              <a:gd name="connsiteY2" fmla="*/ 1153840 h 1837383"/>
              <a:gd name="connsiteX3" fmla="*/ 2047875 w 2559050"/>
              <a:gd name="connsiteY3" fmla="*/ 1821384 h 1837383"/>
              <a:gd name="connsiteX4" fmla="*/ 2504281 w 2559050"/>
              <a:gd name="connsiteY4" fmla="*/ 1620563 h 1837383"/>
              <a:gd name="connsiteX5" fmla="*/ 2559050 w 2559050"/>
              <a:gd name="connsiteY5" fmla="*/ 1520552 h 1837383"/>
              <a:gd name="connsiteX0" fmla="*/ 0 w 2559050"/>
              <a:gd name="connsiteY0" fmla="*/ 4490 h 1760514"/>
              <a:gd name="connsiteX1" fmla="*/ 717550 w 2559050"/>
              <a:gd name="connsiteY1" fmla="*/ 175940 h 1760514"/>
              <a:gd name="connsiteX2" fmla="*/ 1282700 w 2559050"/>
              <a:gd name="connsiteY2" fmla="*/ 1153840 h 1760514"/>
              <a:gd name="connsiteX3" fmla="*/ 2031206 w 2559050"/>
              <a:gd name="connsiteY3" fmla="*/ 1738040 h 1760514"/>
              <a:gd name="connsiteX4" fmla="*/ 2504281 w 2559050"/>
              <a:gd name="connsiteY4" fmla="*/ 1620563 h 1760514"/>
              <a:gd name="connsiteX5" fmla="*/ 2559050 w 2559050"/>
              <a:gd name="connsiteY5" fmla="*/ 1520552 h 1760514"/>
              <a:gd name="connsiteX0" fmla="*/ 0 w 2559050"/>
              <a:gd name="connsiteY0" fmla="*/ 4490 h 1773036"/>
              <a:gd name="connsiteX1" fmla="*/ 717550 w 2559050"/>
              <a:gd name="connsiteY1" fmla="*/ 175940 h 1773036"/>
              <a:gd name="connsiteX2" fmla="*/ 1282700 w 2559050"/>
              <a:gd name="connsiteY2" fmla="*/ 1153840 h 1773036"/>
              <a:gd name="connsiteX3" fmla="*/ 2031206 w 2559050"/>
              <a:gd name="connsiteY3" fmla="*/ 1738040 h 1773036"/>
              <a:gd name="connsiteX4" fmla="*/ 2456656 w 2559050"/>
              <a:gd name="connsiteY4" fmla="*/ 1677713 h 1773036"/>
              <a:gd name="connsiteX5" fmla="*/ 2559050 w 2559050"/>
              <a:gd name="connsiteY5" fmla="*/ 1520552 h 1773036"/>
              <a:gd name="connsiteX0" fmla="*/ 0 w 2668588"/>
              <a:gd name="connsiteY0" fmla="*/ 1842 h 1813251"/>
              <a:gd name="connsiteX1" fmla="*/ 827088 w 2668588"/>
              <a:gd name="connsiteY1" fmla="*/ 216155 h 1813251"/>
              <a:gd name="connsiteX2" fmla="*/ 1392238 w 2668588"/>
              <a:gd name="connsiteY2" fmla="*/ 1194055 h 1813251"/>
              <a:gd name="connsiteX3" fmla="*/ 2140744 w 2668588"/>
              <a:gd name="connsiteY3" fmla="*/ 1778255 h 1813251"/>
              <a:gd name="connsiteX4" fmla="*/ 2566194 w 2668588"/>
              <a:gd name="connsiteY4" fmla="*/ 1717928 h 1813251"/>
              <a:gd name="connsiteX5" fmla="*/ 2668588 w 2668588"/>
              <a:gd name="connsiteY5" fmla="*/ 1560767 h 1813251"/>
              <a:gd name="connsiteX0" fmla="*/ 0 w 2801938"/>
              <a:gd name="connsiteY0" fmla="*/ 1842 h 1813251"/>
              <a:gd name="connsiteX1" fmla="*/ 827088 w 2801938"/>
              <a:gd name="connsiteY1" fmla="*/ 216155 h 1813251"/>
              <a:gd name="connsiteX2" fmla="*/ 1392238 w 2801938"/>
              <a:gd name="connsiteY2" fmla="*/ 1194055 h 1813251"/>
              <a:gd name="connsiteX3" fmla="*/ 2140744 w 2801938"/>
              <a:gd name="connsiteY3" fmla="*/ 1778255 h 1813251"/>
              <a:gd name="connsiteX4" fmla="*/ 2566194 w 2801938"/>
              <a:gd name="connsiteY4" fmla="*/ 1717928 h 1813251"/>
              <a:gd name="connsiteX5" fmla="*/ 2801938 w 2801938"/>
              <a:gd name="connsiteY5" fmla="*/ 767017 h 1813251"/>
              <a:gd name="connsiteX0" fmla="*/ 0 w 2801938"/>
              <a:gd name="connsiteY0" fmla="*/ 1842 h 1778258"/>
              <a:gd name="connsiteX1" fmla="*/ 827088 w 2801938"/>
              <a:gd name="connsiteY1" fmla="*/ 216155 h 1778258"/>
              <a:gd name="connsiteX2" fmla="*/ 1392238 w 2801938"/>
              <a:gd name="connsiteY2" fmla="*/ 1194055 h 1778258"/>
              <a:gd name="connsiteX3" fmla="*/ 2140744 w 2801938"/>
              <a:gd name="connsiteY3" fmla="*/ 1778255 h 1778258"/>
              <a:gd name="connsiteX4" fmla="*/ 2445544 w 2801938"/>
              <a:gd name="connsiteY4" fmla="*/ 1203578 h 1778258"/>
              <a:gd name="connsiteX5" fmla="*/ 2801938 w 2801938"/>
              <a:gd name="connsiteY5" fmla="*/ 767017 h 1778258"/>
              <a:gd name="connsiteX0" fmla="*/ 0 w 2801938"/>
              <a:gd name="connsiteY0" fmla="*/ 1842 h 1280198"/>
              <a:gd name="connsiteX1" fmla="*/ 827088 w 2801938"/>
              <a:gd name="connsiteY1" fmla="*/ 216155 h 1280198"/>
              <a:gd name="connsiteX2" fmla="*/ 1392238 w 2801938"/>
              <a:gd name="connsiteY2" fmla="*/ 1194055 h 1280198"/>
              <a:gd name="connsiteX3" fmla="*/ 1988344 w 2801938"/>
              <a:gd name="connsiteY3" fmla="*/ 1232155 h 1280198"/>
              <a:gd name="connsiteX4" fmla="*/ 2445544 w 2801938"/>
              <a:gd name="connsiteY4" fmla="*/ 1203578 h 1280198"/>
              <a:gd name="connsiteX5" fmla="*/ 2801938 w 2801938"/>
              <a:gd name="connsiteY5" fmla="*/ 767017 h 1280198"/>
              <a:gd name="connsiteX0" fmla="*/ 0 w 2801938"/>
              <a:gd name="connsiteY0" fmla="*/ 911 h 1257036"/>
              <a:gd name="connsiteX1" fmla="*/ 827088 w 2801938"/>
              <a:gd name="connsiteY1" fmla="*/ 215224 h 1257036"/>
              <a:gd name="connsiteX2" fmla="*/ 1423988 w 2801938"/>
              <a:gd name="connsiteY2" fmla="*/ 907374 h 1257036"/>
              <a:gd name="connsiteX3" fmla="*/ 1988344 w 2801938"/>
              <a:gd name="connsiteY3" fmla="*/ 1231224 h 1257036"/>
              <a:gd name="connsiteX4" fmla="*/ 2445544 w 2801938"/>
              <a:gd name="connsiteY4" fmla="*/ 1202647 h 1257036"/>
              <a:gd name="connsiteX5" fmla="*/ 2801938 w 2801938"/>
              <a:gd name="connsiteY5" fmla="*/ 766086 h 1257036"/>
              <a:gd name="connsiteX0" fmla="*/ 0 w 2801938"/>
              <a:gd name="connsiteY0" fmla="*/ 911 h 1232713"/>
              <a:gd name="connsiteX1" fmla="*/ 827088 w 2801938"/>
              <a:gd name="connsiteY1" fmla="*/ 215224 h 1232713"/>
              <a:gd name="connsiteX2" fmla="*/ 1423988 w 2801938"/>
              <a:gd name="connsiteY2" fmla="*/ 907374 h 1232713"/>
              <a:gd name="connsiteX3" fmla="*/ 1988344 w 2801938"/>
              <a:gd name="connsiteY3" fmla="*/ 1231224 h 1232713"/>
              <a:gd name="connsiteX4" fmla="*/ 2709863 w 2801938"/>
              <a:gd name="connsiteY4" fmla="*/ 1024054 h 1232713"/>
              <a:gd name="connsiteX5" fmla="*/ 2801938 w 2801938"/>
              <a:gd name="connsiteY5" fmla="*/ 766086 h 1232713"/>
              <a:gd name="connsiteX0" fmla="*/ 0 w 2824798"/>
              <a:gd name="connsiteY0" fmla="*/ 57785 h 1289587"/>
              <a:gd name="connsiteX1" fmla="*/ 827088 w 2824798"/>
              <a:gd name="connsiteY1" fmla="*/ 272098 h 1289587"/>
              <a:gd name="connsiteX2" fmla="*/ 1423988 w 2824798"/>
              <a:gd name="connsiteY2" fmla="*/ 964248 h 1289587"/>
              <a:gd name="connsiteX3" fmla="*/ 1988344 w 2824798"/>
              <a:gd name="connsiteY3" fmla="*/ 1288098 h 1289587"/>
              <a:gd name="connsiteX4" fmla="*/ 2709863 w 2824798"/>
              <a:gd name="connsiteY4" fmla="*/ 1080928 h 1289587"/>
              <a:gd name="connsiteX5" fmla="*/ 2824798 w 2824798"/>
              <a:gd name="connsiteY5" fmla="*/ 0 h 1289587"/>
              <a:gd name="connsiteX0" fmla="*/ 0 w 2824798"/>
              <a:gd name="connsiteY0" fmla="*/ 57785 h 1312369"/>
              <a:gd name="connsiteX1" fmla="*/ 827088 w 2824798"/>
              <a:gd name="connsiteY1" fmla="*/ 272098 h 1312369"/>
              <a:gd name="connsiteX2" fmla="*/ 1423988 w 2824798"/>
              <a:gd name="connsiteY2" fmla="*/ 964248 h 1312369"/>
              <a:gd name="connsiteX3" fmla="*/ 1988344 w 2824798"/>
              <a:gd name="connsiteY3" fmla="*/ 1288098 h 1312369"/>
              <a:gd name="connsiteX4" fmla="*/ 2763203 w 2824798"/>
              <a:gd name="connsiteY4" fmla="*/ 334168 h 1312369"/>
              <a:gd name="connsiteX5" fmla="*/ 2824798 w 2824798"/>
              <a:gd name="connsiteY5" fmla="*/ 0 h 1312369"/>
              <a:gd name="connsiteX0" fmla="*/ 0 w 2824798"/>
              <a:gd name="connsiteY0" fmla="*/ 57785 h 981069"/>
              <a:gd name="connsiteX1" fmla="*/ 827088 w 2824798"/>
              <a:gd name="connsiteY1" fmla="*/ 272098 h 981069"/>
              <a:gd name="connsiteX2" fmla="*/ 1423988 w 2824798"/>
              <a:gd name="connsiteY2" fmla="*/ 964248 h 981069"/>
              <a:gd name="connsiteX3" fmla="*/ 1851184 w 2824798"/>
              <a:gd name="connsiteY3" fmla="*/ 731838 h 981069"/>
              <a:gd name="connsiteX4" fmla="*/ 2763203 w 2824798"/>
              <a:gd name="connsiteY4" fmla="*/ 334168 h 981069"/>
              <a:gd name="connsiteX5" fmla="*/ 2824798 w 2824798"/>
              <a:gd name="connsiteY5" fmla="*/ 0 h 981069"/>
              <a:gd name="connsiteX0" fmla="*/ 0 w 2824798"/>
              <a:gd name="connsiteY0" fmla="*/ 57785 h 737236"/>
              <a:gd name="connsiteX1" fmla="*/ 827088 w 2824798"/>
              <a:gd name="connsiteY1" fmla="*/ 272098 h 737236"/>
              <a:gd name="connsiteX2" fmla="*/ 1332548 w 2824798"/>
              <a:gd name="connsiteY2" fmla="*/ 545148 h 737236"/>
              <a:gd name="connsiteX3" fmla="*/ 1851184 w 2824798"/>
              <a:gd name="connsiteY3" fmla="*/ 731838 h 737236"/>
              <a:gd name="connsiteX4" fmla="*/ 2763203 w 2824798"/>
              <a:gd name="connsiteY4" fmla="*/ 334168 h 737236"/>
              <a:gd name="connsiteX5" fmla="*/ 2824798 w 2824798"/>
              <a:gd name="connsiteY5" fmla="*/ 0 h 737236"/>
              <a:gd name="connsiteX0" fmla="*/ 0 w 2958148"/>
              <a:gd name="connsiteY0" fmla="*/ 905510 h 1584961"/>
              <a:gd name="connsiteX1" fmla="*/ 827088 w 2958148"/>
              <a:gd name="connsiteY1" fmla="*/ 1119823 h 1584961"/>
              <a:gd name="connsiteX2" fmla="*/ 1332548 w 2958148"/>
              <a:gd name="connsiteY2" fmla="*/ 1392873 h 1584961"/>
              <a:gd name="connsiteX3" fmla="*/ 1851184 w 2958148"/>
              <a:gd name="connsiteY3" fmla="*/ 1579563 h 1584961"/>
              <a:gd name="connsiteX4" fmla="*/ 2763203 w 2958148"/>
              <a:gd name="connsiteY4" fmla="*/ 1181893 h 1584961"/>
              <a:gd name="connsiteX5" fmla="*/ 2958148 w 2958148"/>
              <a:gd name="connsiteY5" fmla="*/ 0 h 1584961"/>
              <a:gd name="connsiteX0" fmla="*/ 0 w 2958148"/>
              <a:gd name="connsiteY0" fmla="*/ 905510 h 1625768"/>
              <a:gd name="connsiteX1" fmla="*/ 827088 w 2958148"/>
              <a:gd name="connsiteY1" fmla="*/ 1119823 h 1625768"/>
              <a:gd name="connsiteX2" fmla="*/ 1332548 w 2958148"/>
              <a:gd name="connsiteY2" fmla="*/ 1392873 h 1625768"/>
              <a:gd name="connsiteX3" fmla="*/ 1851184 w 2958148"/>
              <a:gd name="connsiteY3" fmla="*/ 1579563 h 1625768"/>
              <a:gd name="connsiteX4" fmla="*/ 2829878 w 2958148"/>
              <a:gd name="connsiteY4" fmla="*/ 486568 h 1625768"/>
              <a:gd name="connsiteX5" fmla="*/ 2958148 w 2958148"/>
              <a:gd name="connsiteY5" fmla="*/ 0 h 1625768"/>
              <a:gd name="connsiteX0" fmla="*/ 0 w 2958148"/>
              <a:gd name="connsiteY0" fmla="*/ 905510 h 1393692"/>
              <a:gd name="connsiteX1" fmla="*/ 827088 w 2958148"/>
              <a:gd name="connsiteY1" fmla="*/ 1119823 h 1393692"/>
              <a:gd name="connsiteX2" fmla="*/ 1332548 w 2958148"/>
              <a:gd name="connsiteY2" fmla="*/ 1392873 h 1393692"/>
              <a:gd name="connsiteX3" fmla="*/ 1936909 w 2958148"/>
              <a:gd name="connsiteY3" fmla="*/ 1027113 h 1393692"/>
              <a:gd name="connsiteX4" fmla="*/ 2829878 w 2958148"/>
              <a:gd name="connsiteY4" fmla="*/ 486568 h 1393692"/>
              <a:gd name="connsiteX5" fmla="*/ 2958148 w 2958148"/>
              <a:gd name="connsiteY5" fmla="*/ 0 h 1393692"/>
              <a:gd name="connsiteX0" fmla="*/ 0 w 2958148"/>
              <a:gd name="connsiteY0" fmla="*/ 905510 h 1393088"/>
              <a:gd name="connsiteX1" fmla="*/ 827088 w 2958148"/>
              <a:gd name="connsiteY1" fmla="*/ 1119823 h 1393088"/>
              <a:gd name="connsiteX2" fmla="*/ 1365652 w 2958148"/>
              <a:gd name="connsiteY2" fmla="*/ 978421 h 1393088"/>
              <a:gd name="connsiteX3" fmla="*/ 1332548 w 2958148"/>
              <a:gd name="connsiteY3" fmla="*/ 1392873 h 1393088"/>
              <a:gd name="connsiteX4" fmla="*/ 1936909 w 2958148"/>
              <a:gd name="connsiteY4" fmla="*/ 1027113 h 1393088"/>
              <a:gd name="connsiteX5" fmla="*/ 2829878 w 2958148"/>
              <a:gd name="connsiteY5" fmla="*/ 486568 h 1393088"/>
              <a:gd name="connsiteX6" fmla="*/ 2958148 w 2958148"/>
              <a:gd name="connsiteY6" fmla="*/ 0 h 1393088"/>
              <a:gd name="connsiteX0" fmla="*/ 0 w 2958148"/>
              <a:gd name="connsiteY0" fmla="*/ 905510 h 1393175"/>
              <a:gd name="connsiteX1" fmla="*/ 827088 w 2958148"/>
              <a:gd name="connsiteY1" fmla="*/ 1119823 h 1393175"/>
              <a:gd name="connsiteX2" fmla="*/ 1365652 w 2958148"/>
              <a:gd name="connsiteY2" fmla="*/ 978421 h 1393175"/>
              <a:gd name="connsiteX3" fmla="*/ 1332548 w 2958148"/>
              <a:gd name="connsiteY3" fmla="*/ 1392873 h 1393175"/>
              <a:gd name="connsiteX4" fmla="*/ 1641877 w 2958148"/>
              <a:gd name="connsiteY4" fmla="*/ 1045096 h 1393175"/>
              <a:gd name="connsiteX5" fmla="*/ 1936909 w 2958148"/>
              <a:gd name="connsiteY5" fmla="*/ 1027113 h 1393175"/>
              <a:gd name="connsiteX6" fmla="*/ 2829878 w 2958148"/>
              <a:gd name="connsiteY6" fmla="*/ 486568 h 1393175"/>
              <a:gd name="connsiteX7" fmla="*/ 2958148 w 2958148"/>
              <a:gd name="connsiteY7" fmla="*/ 0 h 1393175"/>
              <a:gd name="connsiteX0" fmla="*/ 0 w 2958148"/>
              <a:gd name="connsiteY0" fmla="*/ 905510 h 1120358"/>
              <a:gd name="connsiteX1" fmla="*/ 827088 w 2958148"/>
              <a:gd name="connsiteY1" fmla="*/ 1119823 h 1120358"/>
              <a:gd name="connsiteX2" fmla="*/ 1365652 w 2958148"/>
              <a:gd name="connsiteY2" fmla="*/ 978421 h 1120358"/>
              <a:gd name="connsiteX3" fmla="*/ 1494473 w 2958148"/>
              <a:gd name="connsiteY3" fmla="*/ 1021398 h 1120358"/>
              <a:gd name="connsiteX4" fmla="*/ 1641877 w 2958148"/>
              <a:gd name="connsiteY4" fmla="*/ 1045096 h 1120358"/>
              <a:gd name="connsiteX5" fmla="*/ 1936909 w 2958148"/>
              <a:gd name="connsiteY5" fmla="*/ 1027113 h 1120358"/>
              <a:gd name="connsiteX6" fmla="*/ 2829878 w 2958148"/>
              <a:gd name="connsiteY6" fmla="*/ 486568 h 1120358"/>
              <a:gd name="connsiteX7" fmla="*/ 2958148 w 2958148"/>
              <a:gd name="connsiteY7" fmla="*/ 0 h 1120358"/>
              <a:gd name="connsiteX0" fmla="*/ 0 w 2958148"/>
              <a:gd name="connsiteY0" fmla="*/ 905510 h 1122181"/>
              <a:gd name="connsiteX1" fmla="*/ 827088 w 2958148"/>
              <a:gd name="connsiteY1" fmla="*/ 1119823 h 1122181"/>
              <a:gd name="connsiteX2" fmla="*/ 1494473 w 2958148"/>
              <a:gd name="connsiteY2" fmla="*/ 1021398 h 1122181"/>
              <a:gd name="connsiteX3" fmla="*/ 1641877 w 2958148"/>
              <a:gd name="connsiteY3" fmla="*/ 1045096 h 1122181"/>
              <a:gd name="connsiteX4" fmla="*/ 1936909 w 2958148"/>
              <a:gd name="connsiteY4" fmla="*/ 1027113 h 1122181"/>
              <a:gd name="connsiteX5" fmla="*/ 2829878 w 2958148"/>
              <a:gd name="connsiteY5" fmla="*/ 486568 h 1122181"/>
              <a:gd name="connsiteX6" fmla="*/ 2958148 w 2958148"/>
              <a:gd name="connsiteY6" fmla="*/ 0 h 1122181"/>
              <a:gd name="connsiteX0" fmla="*/ 0 w 2958148"/>
              <a:gd name="connsiteY0" fmla="*/ 905510 h 1119823"/>
              <a:gd name="connsiteX1" fmla="*/ 827088 w 2958148"/>
              <a:gd name="connsiteY1" fmla="*/ 1119823 h 1119823"/>
              <a:gd name="connsiteX2" fmla="*/ 1641877 w 2958148"/>
              <a:gd name="connsiteY2" fmla="*/ 1045096 h 1119823"/>
              <a:gd name="connsiteX3" fmla="*/ 1936909 w 2958148"/>
              <a:gd name="connsiteY3" fmla="*/ 1027113 h 1119823"/>
              <a:gd name="connsiteX4" fmla="*/ 2829878 w 2958148"/>
              <a:gd name="connsiteY4" fmla="*/ 486568 h 1119823"/>
              <a:gd name="connsiteX5" fmla="*/ 2958148 w 2958148"/>
              <a:gd name="connsiteY5" fmla="*/ 0 h 1119823"/>
              <a:gd name="connsiteX0" fmla="*/ 0 w 2958148"/>
              <a:gd name="connsiteY0" fmla="*/ 905510 h 1119823"/>
              <a:gd name="connsiteX1" fmla="*/ 827088 w 2958148"/>
              <a:gd name="connsiteY1" fmla="*/ 1119823 h 1119823"/>
              <a:gd name="connsiteX2" fmla="*/ 1936909 w 2958148"/>
              <a:gd name="connsiteY2" fmla="*/ 1027113 h 1119823"/>
              <a:gd name="connsiteX3" fmla="*/ 2829878 w 2958148"/>
              <a:gd name="connsiteY3" fmla="*/ 486568 h 1119823"/>
              <a:gd name="connsiteX4" fmla="*/ 2958148 w 2958148"/>
              <a:gd name="connsiteY4" fmla="*/ 0 h 1119823"/>
              <a:gd name="connsiteX0" fmla="*/ 0 w 2958148"/>
              <a:gd name="connsiteY0" fmla="*/ 905510 h 1119976"/>
              <a:gd name="connsiteX1" fmla="*/ 827088 w 2958148"/>
              <a:gd name="connsiteY1" fmla="*/ 1119823 h 1119976"/>
              <a:gd name="connsiteX2" fmla="*/ 1898809 w 2958148"/>
              <a:gd name="connsiteY2" fmla="*/ 936626 h 1119976"/>
              <a:gd name="connsiteX3" fmla="*/ 2829878 w 2958148"/>
              <a:gd name="connsiteY3" fmla="*/ 486568 h 1119976"/>
              <a:gd name="connsiteX4" fmla="*/ 2958148 w 2958148"/>
              <a:gd name="connsiteY4" fmla="*/ 0 h 1119976"/>
              <a:gd name="connsiteX0" fmla="*/ 0 w 2958148"/>
              <a:gd name="connsiteY0" fmla="*/ 905510 h 1021682"/>
              <a:gd name="connsiteX1" fmla="*/ 846138 w 2958148"/>
              <a:gd name="connsiteY1" fmla="*/ 1019810 h 1021682"/>
              <a:gd name="connsiteX2" fmla="*/ 1898809 w 2958148"/>
              <a:gd name="connsiteY2" fmla="*/ 936626 h 1021682"/>
              <a:gd name="connsiteX3" fmla="*/ 2829878 w 2958148"/>
              <a:gd name="connsiteY3" fmla="*/ 486568 h 1021682"/>
              <a:gd name="connsiteX4" fmla="*/ 2958148 w 2958148"/>
              <a:gd name="connsiteY4" fmla="*/ 0 h 1021682"/>
              <a:gd name="connsiteX0" fmla="*/ 0 w 2945448"/>
              <a:gd name="connsiteY0" fmla="*/ 889635 h 1005807"/>
              <a:gd name="connsiteX1" fmla="*/ 846138 w 2945448"/>
              <a:gd name="connsiteY1" fmla="*/ 1003935 h 1005807"/>
              <a:gd name="connsiteX2" fmla="*/ 1898809 w 2945448"/>
              <a:gd name="connsiteY2" fmla="*/ 920751 h 1005807"/>
              <a:gd name="connsiteX3" fmla="*/ 2829878 w 2945448"/>
              <a:gd name="connsiteY3" fmla="*/ 470693 h 1005807"/>
              <a:gd name="connsiteX4" fmla="*/ 2945448 w 2945448"/>
              <a:gd name="connsiteY4" fmla="*/ 0 h 100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448" h="1005807">
                <a:moveTo>
                  <a:pt x="0" y="889635"/>
                </a:moveTo>
                <a:cubicBezTo>
                  <a:pt x="251883" y="879581"/>
                  <a:pt x="529670" y="998749"/>
                  <a:pt x="846138" y="1003935"/>
                </a:cubicBezTo>
                <a:cubicBezTo>
                  <a:pt x="1162606" y="1009121"/>
                  <a:pt x="1568186" y="1009625"/>
                  <a:pt x="1898809" y="920751"/>
                </a:cubicBezTo>
                <a:cubicBezTo>
                  <a:pt x="2229432" y="831877"/>
                  <a:pt x="2532222" y="650875"/>
                  <a:pt x="2829878" y="470693"/>
                </a:cubicBezTo>
                <a:cubicBezTo>
                  <a:pt x="2915074" y="420554"/>
                  <a:pt x="2931161" y="9922"/>
                  <a:pt x="2945448" y="0"/>
                </a:cubicBezTo>
              </a:path>
            </a:pathLst>
          </a:custGeom>
          <a:noFill/>
          <a:ln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4944719" y="3978713"/>
            <a:ext cx="2850042" cy="733299"/>
          </a:xfrm>
          <a:custGeom>
            <a:avLst/>
            <a:gdLst>
              <a:gd name="connsiteX0" fmla="*/ 0 w 2495550"/>
              <a:gd name="connsiteY0" fmla="*/ 4490 h 1664883"/>
              <a:gd name="connsiteX1" fmla="*/ 717550 w 2495550"/>
              <a:gd name="connsiteY1" fmla="*/ 175940 h 1664883"/>
              <a:gd name="connsiteX2" fmla="*/ 1282700 w 2495550"/>
              <a:gd name="connsiteY2" fmla="*/ 1153840 h 1664883"/>
              <a:gd name="connsiteX3" fmla="*/ 1981200 w 2495550"/>
              <a:gd name="connsiteY3" fmla="*/ 1636440 h 1664883"/>
              <a:gd name="connsiteX4" fmla="*/ 2495550 w 2495550"/>
              <a:gd name="connsiteY4" fmla="*/ 1604690 h 1664883"/>
              <a:gd name="connsiteX0" fmla="*/ 0 w 2444750"/>
              <a:gd name="connsiteY0" fmla="*/ 4490 h 1653513"/>
              <a:gd name="connsiteX1" fmla="*/ 717550 w 2444750"/>
              <a:gd name="connsiteY1" fmla="*/ 175940 h 1653513"/>
              <a:gd name="connsiteX2" fmla="*/ 1282700 w 2444750"/>
              <a:gd name="connsiteY2" fmla="*/ 1153840 h 1653513"/>
              <a:gd name="connsiteX3" fmla="*/ 1981200 w 2444750"/>
              <a:gd name="connsiteY3" fmla="*/ 1636440 h 1653513"/>
              <a:gd name="connsiteX4" fmla="*/ 2444750 w 2444750"/>
              <a:gd name="connsiteY4" fmla="*/ 1547540 h 1653513"/>
              <a:gd name="connsiteX0" fmla="*/ 0 w 2444750"/>
              <a:gd name="connsiteY0" fmla="*/ 4490 h 1712742"/>
              <a:gd name="connsiteX1" fmla="*/ 717550 w 2444750"/>
              <a:gd name="connsiteY1" fmla="*/ 175940 h 1712742"/>
              <a:gd name="connsiteX2" fmla="*/ 1282700 w 2444750"/>
              <a:gd name="connsiteY2" fmla="*/ 1153840 h 1712742"/>
              <a:gd name="connsiteX3" fmla="*/ 1981200 w 2444750"/>
              <a:gd name="connsiteY3" fmla="*/ 1699940 h 1712742"/>
              <a:gd name="connsiteX4" fmla="*/ 2444750 w 2444750"/>
              <a:gd name="connsiteY4" fmla="*/ 1547540 h 1712742"/>
              <a:gd name="connsiteX0" fmla="*/ 0 w 2520950"/>
              <a:gd name="connsiteY0" fmla="*/ 4490 h 1715571"/>
              <a:gd name="connsiteX1" fmla="*/ 717550 w 2520950"/>
              <a:gd name="connsiteY1" fmla="*/ 175940 h 1715571"/>
              <a:gd name="connsiteX2" fmla="*/ 1282700 w 2520950"/>
              <a:gd name="connsiteY2" fmla="*/ 1153840 h 1715571"/>
              <a:gd name="connsiteX3" fmla="*/ 1981200 w 2520950"/>
              <a:gd name="connsiteY3" fmla="*/ 1699940 h 1715571"/>
              <a:gd name="connsiteX4" fmla="*/ 2520950 w 2520950"/>
              <a:gd name="connsiteY4" fmla="*/ 1572940 h 1715571"/>
              <a:gd name="connsiteX0" fmla="*/ 0 w 2559050"/>
              <a:gd name="connsiteY0" fmla="*/ 4490 h 1710257"/>
              <a:gd name="connsiteX1" fmla="*/ 717550 w 2559050"/>
              <a:gd name="connsiteY1" fmla="*/ 175940 h 1710257"/>
              <a:gd name="connsiteX2" fmla="*/ 1282700 w 2559050"/>
              <a:gd name="connsiteY2" fmla="*/ 1153840 h 1710257"/>
              <a:gd name="connsiteX3" fmla="*/ 1981200 w 2559050"/>
              <a:gd name="connsiteY3" fmla="*/ 1699940 h 1710257"/>
              <a:gd name="connsiteX4" fmla="*/ 2559050 w 2559050"/>
              <a:gd name="connsiteY4" fmla="*/ 1520552 h 1710257"/>
              <a:gd name="connsiteX0" fmla="*/ 0 w 2559050"/>
              <a:gd name="connsiteY0" fmla="*/ 4490 h 1828518"/>
              <a:gd name="connsiteX1" fmla="*/ 717550 w 2559050"/>
              <a:gd name="connsiteY1" fmla="*/ 175940 h 1828518"/>
              <a:gd name="connsiteX2" fmla="*/ 1282700 w 2559050"/>
              <a:gd name="connsiteY2" fmla="*/ 1153840 h 1828518"/>
              <a:gd name="connsiteX3" fmla="*/ 2047875 w 2559050"/>
              <a:gd name="connsiteY3" fmla="*/ 1821384 h 1828518"/>
              <a:gd name="connsiteX4" fmla="*/ 2559050 w 2559050"/>
              <a:gd name="connsiteY4" fmla="*/ 1520552 h 1828518"/>
              <a:gd name="connsiteX0" fmla="*/ 0 w 2559050"/>
              <a:gd name="connsiteY0" fmla="*/ 4490 h 1837383"/>
              <a:gd name="connsiteX1" fmla="*/ 717550 w 2559050"/>
              <a:gd name="connsiteY1" fmla="*/ 175940 h 1837383"/>
              <a:gd name="connsiteX2" fmla="*/ 1282700 w 2559050"/>
              <a:gd name="connsiteY2" fmla="*/ 1153840 h 1837383"/>
              <a:gd name="connsiteX3" fmla="*/ 2047875 w 2559050"/>
              <a:gd name="connsiteY3" fmla="*/ 1821384 h 1837383"/>
              <a:gd name="connsiteX4" fmla="*/ 2504281 w 2559050"/>
              <a:gd name="connsiteY4" fmla="*/ 1620563 h 1837383"/>
              <a:gd name="connsiteX5" fmla="*/ 2559050 w 2559050"/>
              <a:gd name="connsiteY5" fmla="*/ 1520552 h 1837383"/>
              <a:gd name="connsiteX0" fmla="*/ 0 w 2559050"/>
              <a:gd name="connsiteY0" fmla="*/ 4490 h 1760514"/>
              <a:gd name="connsiteX1" fmla="*/ 717550 w 2559050"/>
              <a:gd name="connsiteY1" fmla="*/ 175940 h 1760514"/>
              <a:gd name="connsiteX2" fmla="*/ 1282700 w 2559050"/>
              <a:gd name="connsiteY2" fmla="*/ 1153840 h 1760514"/>
              <a:gd name="connsiteX3" fmla="*/ 2031206 w 2559050"/>
              <a:gd name="connsiteY3" fmla="*/ 1738040 h 1760514"/>
              <a:gd name="connsiteX4" fmla="*/ 2504281 w 2559050"/>
              <a:gd name="connsiteY4" fmla="*/ 1620563 h 1760514"/>
              <a:gd name="connsiteX5" fmla="*/ 2559050 w 2559050"/>
              <a:gd name="connsiteY5" fmla="*/ 1520552 h 1760514"/>
              <a:gd name="connsiteX0" fmla="*/ 0 w 2559050"/>
              <a:gd name="connsiteY0" fmla="*/ 4490 h 1773036"/>
              <a:gd name="connsiteX1" fmla="*/ 717550 w 2559050"/>
              <a:gd name="connsiteY1" fmla="*/ 175940 h 1773036"/>
              <a:gd name="connsiteX2" fmla="*/ 1282700 w 2559050"/>
              <a:gd name="connsiteY2" fmla="*/ 1153840 h 1773036"/>
              <a:gd name="connsiteX3" fmla="*/ 2031206 w 2559050"/>
              <a:gd name="connsiteY3" fmla="*/ 1738040 h 1773036"/>
              <a:gd name="connsiteX4" fmla="*/ 2456656 w 2559050"/>
              <a:gd name="connsiteY4" fmla="*/ 1677713 h 1773036"/>
              <a:gd name="connsiteX5" fmla="*/ 2559050 w 2559050"/>
              <a:gd name="connsiteY5" fmla="*/ 1520552 h 1773036"/>
              <a:gd name="connsiteX0" fmla="*/ 0 w 2668588"/>
              <a:gd name="connsiteY0" fmla="*/ 1842 h 1813251"/>
              <a:gd name="connsiteX1" fmla="*/ 827088 w 2668588"/>
              <a:gd name="connsiteY1" fmla="*/ 216155 h 1813251"/>
              <a:gd name="connsiteX2" fmla="*/ 1392238 w 2668588"/>
              <a:gd name="connsiteY2" fmla="*/ 1194055 h 1813251"/>
              <a:gd name="connsiteX3" fmla="*/ 2140744 w 2668588"/>
              <a:gd name="connsiteY3" fmla="*/ 1778255 h 1813251"/>
              <a:gd name="connsiteX4" fmla="*/ 2566194 w 2668588"/>
              <a:gd name="connsiteY4" fmla="*/ 1717928 h 1813251"/>
              <a:gd name="connsiteX5" fmla="*/ 2668588 w 2668588"/>
              <a:gd name="connsiteY5" fmla="*/ 1560767 h 1813251"/>
              <a:gd name="connsiteX0" fmla="*/ 0 w 2801938"/>
              <a:gd name="connsiteY0" fmla="*/ 1842 h 1813251"/>
              <a:gd name="connsiteX1" fmla="*/ 827088 w 2801938"/>
              <a:gd name="connsiteY1" fmla="*/ 216155 h 1813251"/>
              <a:gd name="connsiteX2" fmla="*/ 1392238 w 2801938"/>
              <a:gd name="connsiteY2" fmla="*/ 1194055 h 1813251"/>
              <a:gd name="connsiteX3" fmla="*/ 2140744 w 2801938"/>
              <a:gd name="connsiteY3" fmla="*/ 1778255 h 1813251"/>
              <a:gd name="connsiteX4" fmla="*/ 2566194 w 2801938"/>
              <a:gd name="connsiteY4" fmla="*/ 1717928 h 1813251"/>
              <a:gd name="connsiteX5" fmla="*/ 2801938 w 2801938"/>
              <a:gd name="connsiteY5" fmla="*/ 767017 h 1813251"/>
              <a:gd name="connsiteX0" fmla="*/ 0 w 2801938"/>
              <a:gd name="connsiteY0" fmla="*/ 1842 h 1778258"/>
              <a:gd name="connsiteX1" fmla="*/ 827088 w 2801938"/>
              <a:gd name="connsiteY1" fmla="*/ 216155 h 1778258"/>
              <a:gd name="connsiteX2" fmla="*/ 1392238 w 2801938"/>
              <a:gd name="connsiteY2" fmla="*/ 1194055 h 1778258"/>
              <a:gd name="connsiteX3" fmla="*/ 2140744 w 2801938"/>
              <a:gd name="connsiteY3" fmla="*/ 1778255 h 1778258"/>
              <a:gd name="connsiteX4" fmla="*/ 2445544 w 2801938"/>
              <a:gd name="connsiteY4" fmla="*/ 1203578 h 1778258"/>
              <a:gd name="connsiteX5" fmla="*/ 2801938 w 2801938"/>
              <a:gd name="connsiteY5" fmla="*/ 767017 h 1778258"/>
              <a:gd name="connsiteX0" fmla="*/ 0 w 2801938"/>
              <a:gd name="connsiteY0" fmla="*/ 1842 h 1280198"/>
              <a:gd name="connsiteX1" fmla="*/ 827088 w 2801938"/>
              <a:gd name="connsiteY1" fmla="*/ 216155 h 1280198"/>
              <a:gd name="connsiteX2" fmla="*/ 1392238 w 2801938"/>
              <a:gd name="connsiteY2" fmla="*/ 1194055 h 1280198"/>
              <a:gd name="connsiteX3" fmla="*/ 1988344 w 2801938"/>
              <a:gd name="connsiteY3" fmla="*/ 1232155 h 1280198"/>
              <a:gd name="connsiteX4" fmla="*/ 2445544 w 2801938"/>
              <a:gd name="connsiteY4" fmla="*/ 1203578 h 1280198"/>
              <a:gd name="connsiteX5" fmla="*/ 2801938 w 2801938"/>
              <a:gd name="connsiteY5" fmla="*/ 767017 h 1280198"/>
              <a:gd name="connsiteX0" fmla="*/ 0 w 2801938"/>
              <a:gd name="connsiteY0" fmla="*/ 911 h 1257036"/>
              <a:gd name="connsiteX1" fmla="*/ 827088 w 2801938"/>
              <a:gd name="connsiteY1" fmla="*/ 215224 h 1257036"/>
              <a:gd name="connsiteX2" fmla="*/ 1423988 w 2801938"/>
              <a:gd name="connsiteY2" fmla="*/ 907374 h 1257036"/>
              <a:gd name="connsiteX3" fmla="*/ 1988344 w 2801938"/>
              <a:gd name="connsiteY3" fmla="*/ 1231224 h 1257036"/>
              <a:gd name="connsiteX4" fmla="*/ 2445544 w 2801938"/>
              <a:gd name="connsiteY4" fmla="*/ 1202647 h 1257036"/>
              <a:gd name="connsiteX5" fmla="*/ 2801938 w 2801938"/>
              <a:gd name="connsiteY5" fmla="*/ 766086 h 1257036"/>
              <a:gd name="connsiteX0" fmla="*/ 0 w 2801938"/>
              <a:gd name="connsiteY0" fmla="*/ 911 h 1232713"/>
              <a:gd name="connsiteX1" fmla="*/ 827088 w 2801938"/>
              <a:gd name="connsiteY1" fmla="*/ 215224 h 1232713"/>
              <a:gd name="connsiteX2" fmla="*/ 1423988 w 2801938"/>
              <a:gd name="connsiteY2" fmla="*/ 907374 h 1232713"/>
              <a:gd name="connsiteX3" fmla="*/ 1988344 w 2801938"/>
              <a:gd name="connsiteY3" fmla="*/ 1231224 h 1232713"/>
              <a:gd name="connsiteX4" fmla="*/ 2709863 w 2801938"/>
              <a:gd name="connsiteY4" fmla="*/ 1024054 h 1232713"/>
              <a:gd name="connsiteX5" fmla="*/ 2801938 w 2801938"/>
              <a:gd name="connsiteY5" fmla="*/ 766086 h 1232713"/>
              <a:gd name="connsiteX0" fmla="*/ 0 w 2824798"/>
              <a:gd name="connsiteY0" fmla="*/ 57785 h 1289587"/>
              <a:gd name="connsiteX1" fmla="*/ 827088 w 2824798"/>
              <a:gd name="connsiteY1" fmla="*/ 272098 h 1289587"/>
              <a:gd name="connsiteX2" fmla="*/ 1423988 w 2824798"/>
              <a:gd name="connsiteY2" fmla="*/ 964248 h 1289587"/>
              <a:gd name="connsiteX3" fmla="*/ 1988344 w 2824798"/>
              <a:gd name="connsiteY3" fmla="*/ 1288098 h 1289587"/>
              <a:gd name="connsiteX4" fmla="*/ 2709863 w 2824798"/>
              <a:gd name="connsiteY4" fmla="*/ 1080928 h 1289587"/>
              <a:gd name="connsiteX5" fmla="*/ 2824798 w 2824798"/>
              <a:gd name="connsiteY5" fmla="*/ 0 h 1289587"/>
              <a:gd name="connsiteX0" fmla="*/ 0 w 2824798"/>
              <a:gd name="connsiteY0" fmla="*/ 57785 h 1312369"/>
              <a:gd name="connsiteX1" fmla="*/ 827088 w 2824798"/>
              <a:gd name="connsiteY1" fmla="*/ 272098 h 1312369"/>
              <a:gd name="connsiteX2" fmla="*/ 1423988 w 2824798"/>
              <a:gd name="connsiteY2" fmla="*/ 964248 h 1312369"/>
              <a:gd name="connsiteX3" fmla="*/ 1988344 w 2824798"/>
              <a:gd name="connsiteY3" fmla="*/ 1288098 h 1312369"/>
              <a:gd name="connsiteX4" fmla="*/ 2763203 w 2824798"/>
              <a:gd name="connsiteY4" fmla="*/ 334168 h 1312369"/>
              <a:gd name="connsiteX5" fmla="*/ 2824798 w 2824798"/>
              <a:gd name="connsiteY5" fmla="*/ 0 h 1312369"/>
              <a:gd name="connsiteX0" fmla="*/ 0 w 2824798"/>
              <a:gd name="connsiteY0" fmla="*/ 57785 h 981069"/>
              <a:gd name="connsiteX1" fmla="*/ 827088 w 2824798"/>
              <a:gd name="connsiteY1" fmla="*/ 272098 h 981069"/>
              <a:gd name="connsiteX2" fmla="*/ 1423988 w 2824798"/>
              <a:gd name="connsiteY2" fmla="*/ 964248 h 981069"/>
              <a:gd name="connsiteX3" fmla="*/ 1851184 w 2824798"/>
              <a:gd name="connsiteY3" fmla="*/ 731838 h 981069"/>
              <a:gd name="connsiteX4" fmla="*/ 2763203 w 2824798"/>
              <a:gd name="connsiteY4" fmla="*/ 334168 h 981069"/>
              <a:gd name="connsiteX5" fmla="*/ 2824798 w 2824798"/>
              <a:gd name="connsiteY5" fmla="*/ 0 h 981069"/>
              <a:gd name="connsiteX0" fmla="*/ 0 w 2824798"/>
              <a:gd name="connsiteY0" fmla="*/ 57785 h 737236"/>
              <a:gd name="connsiteX1" fmla="*/ 827088 w 2824798"/>
              <a:gd name="connsiteY1" fmla="*/ 272098 h 737236"/>
              <a:gd name="connsiteX2" fmla="*/ 1332548 w 2824798"/>
              <a:gd name="connsiteY2" fmla="*/ 545148 h 737236"/>
              <a:gd name="connsiteX3" fmla="*/ 1851184 w 2824798"/>
              <a:gd name="connsiteY3" fmla="*/ 731838 h 737236"/>
              <a:gd name="connsiteX4" fmla="*/ 2763203 w 2824798"/>
              <a:gd name="connsiteY4" fmla="*/ 334168 h 737236"/>
              <a:gd name="connsiteX5" fmla="*/ 2824798 w 2824798"/>
              <a:gd name="connsiteY5" fmla="*/ 0 h 737236"/>
              <a:gd name="connsiteX0" fmla="*/ 0 w 2824798"/>
              <a:gd name="connsiteY0" fmla="*/ 57785 h 738039"/>
              <a:gd name="connsiteX1" fmla="*/ 827088 w 2824798"/>
              <a:gd name="connsiteY1" fmla="*/ 272098 h 738039"/>
              <a:gd name="connsiteX2" fmla="*/ 1332548 w 2824798"/>
              <a:gd name="connsiteY2" fmla="*/ 545148 h 738039"/>
              <a:gd name="connsiteX3" fmla="*/ 1851184 w 2824798"/>
              <a:gd name="connsiteY3" fmla="*/ 731838 h 738039"/>
              <a:gd name="connsiteX4" fmla="*/ 2763203 w 2824798"/>
              <a:gd name="connsiteY4" fmla="*/ 334168 h 738039"/>
              <a:gd name="connsiteX5" fmla="*/ 2824798 w 2824798"/>
              <a:gd name="connsiteY5" fmla="*/ 0 h 738039"/>
              <a:gd name="connsiteX0" fmla="*/ 0 w 2811317"/>
              <a:gd name="connsiteY0" fmla="*/ 54610 h 734864"/>
              <a:gd name="connsiteX1" fmla="*/ 827088 w 2811317"/>
              <a:gd name="connsiteY1" fmla="*/ 268923 h 734864"/>
              <a:gd name="connsiteX2" fmla="*/ 1332548 w 2811317"/>
              <a:gd name="connsiteY2" fmla="*/ 541973 h 734864"/>
              <a:gd name="connsiteX3" fmla="*/ 1851184 w 2811317"/>
              <a:gd name="connsiteY3" fmla="*/ 728663 h 734864"/>
              <a:gd name="connsiteX4" fmla="*/ 2763203 w 2811317"/>
              <a:gd name="connsiteY4" fmla="*/ 330993 h 734864"/>
              <a:gd name="connsiteX5" fmla="*/ 2805748 w 2811317"/>
              <a:gd name="connsiteY5" fmla="*/ 0 h 734864"/>
              <a:gd name="connsiteX0" fmla="*/ 0 w 2805748"/>
              <a:gd name="connsiteY0" fmla="*/ 54610 h 733300"/>
              <a:gd name="connsiteX1" fmla="*/ 827088 w 2805748"/>
              <a:gd name="connsiteY1" fmla="*/ 268923 h 733300"/>
              <a:gd name="connsiteX2" fmla="*/ 1332548 w 2805748"/>
              <a:gd name="connsiteY2" fmla="*/ 541973 h 733300"/>
              <a:gd name="connsiteX3" fmla="*/ 1851184 w 2805748"/>
              <a:gd name="connsiteY3" fmla="*/ 728663 h 733300"/>
              <a:gd name="connsiteX4" fmla="*/ 2687003 w 2805748"/>
              <a:gd name="connsiteY4" fmla="*/ 365918 h 733300"/>
              <a:gd name="connsiteX5" fmla="*/ 2805748 w 2805748"/>
              <a:gd name="connsiteY5" fmla="*/ 0 h 733300"/>
              <a:gd name="connsiteX0" fmla="*/ 0 w 2805748"/>
              <a:gd name="connsiteY0" fmla="*/ 54610 h 733299"/>
              <a:gd name="connsiteX1" fmla="*/ 827088 w 2805748"/>
              <a:gd name="connsiteY1" fmla="*/ 268923 h 733299"/>
              <a:gd name="connsiteX2" fmla="*/ 1332548 w 2805748"/>
              <a:gd name="connsiteY2" fmla="*/ 541973 h 733299"/>
              <a:gd name="connsiteX3" fmla="*/ 1851184 w 2805748"/>
              <a:gd name="connsiteY3" fmla="*/ 728663 h 733299"/>
              <a:gd name="connsiteX4" fmla="*/ 2731453 w 2805748"/>
              <a:gd name="connsiteY4" fmla="*/ 365918 h 733299"/>
              <a:gd name="connsiteX5" fmla="*/ 2805748 w 2805748"/>
              <a:gd name="connsiteY5" fmla="*/ 0 h 73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5748" h="733299">
                <a:moveTo>
                  <a:pt x="0" y="54610"/>
                </a:moveTo>
                <a:cubicBezTo>
                  <a:pt x="251883" y="44556"/>
                  <a:pt x="604997" y="187696"/>
                  <a:pt x="827088" y="268923"/>
                </a:cubicBezTo>
                <a:cubicBezTo>
                  <a:pt x="1049179" y="350150"/>
                  <a:pt x="1171390" y="441538"/>
                  <a:pt x="1332548" y="541973"/>
                </a:cubicBezTo>
                <a:cubicBezTo>
                  <a:pt x="1493706" y="642408"/>
                  <a:pt x="1618033" y="758005"/>
                  <a:pt x="1851184" y="728663"/>
                </a:cubicBezTo>
                <a:cubicBezTo>
                  <a:pt x="2084335" y="699321"/>
                  <a:pt x="2646257" y="416057"/>
                  <a:pt x="2731453" y="365918"/>
                </a:cubicBezTo>
                <a:cubicBezTo>
                  <a:pt x="2816649" y="315779"/>
                  <a:pt x="2791461" y="9922"/>
                  <a:pt x="2805748" y="0"/>
                </a:cubicBezTo>
              </a:path>
            </a:pathLst>
          </a:custGeom>
          <a:noFill/>
          <a:ln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4923452" y="3225781"/>
            <a:ext cx="2727293" cy="1232713"/>
          </a:xfrm>
          <a:custGeom>
            <a:avLst/>
            <a:gdLst>
              <a:gd name="connsiteX0" fmla="*/ 0 w 2495550"/>
              <a:gd name="connsiteY0" fmla="*/ 4490 h 1664883"/>
              <a:gd name="connsiteX1" fmla="*/ 717550 w 2495550"/>
              <a:gd name="connsiteY1" fmla="*/ 175940 h 1664883"/>
              <a:gd name="connsiteX2" fmla="*/ 1282700 w 2495550"/>
              <a:gd name="connsiteY2" fmla="*/ 1153840 h 1664883"/>
              <a:gd name="connsiteX3" fmla="*/ 1981200 w 2495550"/>
              <a:gd name="connsiteY3" fmla="*/ 1636440 h 1664883"/>
              <a:gd name="connsiteX4" fmla="*/ 2495550 w 2495550"/>
              <a:gd name="connsiteY4" fmla="*/ 1604690 h 1664883"/>
              <a:gd name="connsiteX0" fmla="*/ 0 w 2444750"/>
              <a:gd name="connsiteY0" fmla="*/ 4490 h 1653513"/>
              <a:gd name="connsiteX1" fmla="*/ 717550 w 2444750"/>
              <a:gd name="connsiteY1" fmla="*/ 175940 h 1653513"/>
              <a:gd name="connsiteX2" fmla="*/ 1282700 w 2444750"/>
              <a:gd name="connsiteY2" fmla="*/ 1153840 h 1653513"/>
              <a:gd name="connsiteX3" fmla="*/ 1981200 w 2444750"/>
              <a:gd name="connsiteY3" fmla="*/ 1636440 h 1653513"/>
              <a:gd name="connsiteX4" fmla="*/ 2444750 w 2444750"/>
              <a:gd name="connsiteY4" fmla="*/ 1547540 h 1653513"/>
              <a:gd name="connsiteX0" fmla="*/ 0 w 2444750"/>
              <a:gd name="connsiteY0" fmla="*/ 4490 h 1712742"/>
              <a:gd name="connsiteX1" fmla="*/ 717550 w 2444750"/>
              <a:gd name="connsiteY1" fmla="*/ 175940 h 1712742"/>
              <a:gd name="connsiteX2" fmla="*/ 1282700 w 2444750"/>
              <a:gd name="connsiteY2" fmla="*/ 1153840 h 1712742"/>
              <a:gd name="connsiteX3" fmla="*/ 1981200 w 2444750"/>
              <a:gd name="connsiteY3" fmla="*/ 1699940 h 1712742"/>
              <a:gd name="connsiteX4" fmla="*/ 2444750 w 2444750"/>
              <a:gd name="connsiteY4" fmla="*/ 1547540 h 1712742"/>
              <a:gd name="connsiteX0" fmla="*/ 0 w 2520950"/>
              <a:gd name="connsiteY0" fmla="*/ 4490 h 1715571"/>
              <a:gd name="connsiteX1" fmla="*/ 717550 w 2520950"/>
              <a:gd name="connsiteY1" fmla="*/ 175940 h 1715571"/>
              <a:gd name="connsiteX2" fmla="*/ 1282700 w 2520950"/>
              <a:gd name="connsiteY2" fmla="*/ 1153840 h 1715571"/>
              <a:gd name="connsiteX3" fmla="*/ 1981200 w 2520950"/>
              <a:gd name="connsiteY3" fmla="*/ 1699940 h 1715571"/>
              <a:gd name="connsiteX4" fmla="*/ 2520950 w 2520950"/>
              <a:gd name="connsiteY4" fmla="*/ 1572940 h 1715571"/>
              <a:gd name="connsiteX0" fmla="*/ 0 w 2559050"/>
              <a:gd name="connsiteY0" fmla="*/ 4490 h 1710257"/>
              <a:gd name="connsiteX1" fmla="*/ 717550 w 2559050"/>
              <a:gd name="connsiteY1" fmla="*/ 175940 h 1710257"/>
              <a:gd name="connsiteX2" fmla="*/ 1282700 w 2559050"/>
              <a:gd name="connsiteY2" fmla="*/ 1153840 h 1710257"/>
              <a:gd name="connsiteX3" fmla="*/ 1981200 w 2559050"/>
              <a:gd name="connsiteY3" fmla="*/ 1699940 h 1710257"/>
              <a:gd name="connsiteX4" fmla="*/ 2559050 w 2559050"/>
              <a:gd name="connsiteY4" fmla="*/ 1520552 h 1710257"/>
              <a:gd name="connsiteX0" fmla="*/ 0 w 2559050"/>
              <a:gd name="connsiteY0" fmla="*/ 4490 h 1828518"/>
              <a:gd name="connsiteX1" fmla="*/ 717550 w 2559050"/>
              <a:gd name="connsiteY1" fmla="*/ 175940 h 1828518"/>
              <a:gd name="connsiteX2" fmla="*/ 1282700 w 2559050"/>
              <a:gd name="connsiteY2" fmla="*/ 1153840 h 1828518"/>
              <a:gd name="connsiteX3" fmla="*/ 2047875 w 2559050"/>
              <a:gd name="connsiteY3" fmla="*/ 1821384 h 1828518"/>
              <a:gd name="connsiteX4" fmla="*/ 2559050 w 2559050"/>
              <a:gd name="connsiteY4" fmla="*/ 1520552 h 1828518"/>
              <a:gd name="connsiteX0" fmla="*/ 0 w 2559050"/>
              <a:gd name="connsiteY0" fmla="*/ 4490 h 1837383"/>
              <a:gd name="connsiteX1" fmla="*/ 717550 w 2559050"/>
              <a:gd name="connsiteY1" fmla="*/ 175940 h 1837383"/>
              <a:gd name="connsiteX2" fmla="*/ 1282700 w 2559050"/>
              <a:gd name="connsiteY2" fmla="*/ 1153840 h 1837383"/>
              <a:gd name="connsiteX3" fmla="*/ 2047875 w 2559050"/>
              <a:gd name="connsiteY3" fmla="*/ 1821384 h 1837383"/>
              <a:gd name="connsiteX4" fmla="*/ 2504281 w 2559050"/>
              <a:gd name="connsiteY4" fmla="*/ 1620563 h 1837383"/>
              <a:gd name="connsiteX5" fmla="*/ 2559050 w 2559050"/>
              <a:gd name="connsiteY5" fmla="*/ 1520552 h 1837383"/>
              <a:gd name="connsiteX0" fmla="*/ 0 w 2559050"/>
              <a:gd name="connsiteY0" fmla="*/ 4490 h 1760514"/>
              <a:gd name="connsiteX1" fmla="*/ 717550 w 2559050"/>
              <a:gd name="connsiteY1" fmla="*/ 175940 h 1760514"/>
              <a:gd name="connsiteX2" fmla="*/ 1282700 w 2559050"/>
              <a:gd name="connsiteY2" fmla="*/ 1153840 h 1760514"/>
              <a:gd name="connsiteX3" fmla="*/ 2031206 w 2559050"/>
              <a:gd name="connsiteY3" fmla="*/ 1738040 h 1760514"/>
              <a:gd name="connsiteX4" fmla="*/ 2504281 w 2559050"/>
              <a:gd name="connsiteY4" fmla="*/ 1620563 h 1760514"/>
              <a:gd name="connsiteX5" fmla="*/ 2559050 w 2559050"/>
              <a:gd name="connsiteY5" fmla="*/ 1520552 h 1760514"/>
              <a:gd name="connsiteX0" fmla="*/ 0 w 2559050"/>
              <a:gd name="connsiteY0" fmla="*/ 4490 h 1773036"/>
              <a:gd name="connsiteX1" fmla="*/ 717550 w 2559050"/>
              <a:gd name="connsiteY1" fmla="*/ 175940 h 1773036"/>
              <a:gd name="connsiteX2" fmla="*/ 1282700 w 2559050"/>
              <a:gd name="connsiteY2" fmla="*/ 1153840 h 1773036"/>
              <a:gd name="connsiteX3" fmla="*/ 2031206 w 2559050"/>
              <a:gd name="connsiteY3" fmla="*/ 1738040 h 1773036"/>
              <a:gd name="connsiteX4" fmla="*/ 2456656 w 2559050"/>
              <a:gd name="connsiteY4" fmla="*/ 1677713 h 1773036"/>
              <a:gd name="connsiteX5" fmla="*/ 2559050 w 2559050"/>
              <a:gd name="connsiteY5" fmla="*/ 1520552 h 1773036"/>
              <a:gd name="connsiteX0" fmla="*/ 0 w 2668588"/>
              <a:gd name="connsiteY0" fmla="*/ 1842 h 1813251"/>
              <a:gd name="connsiteX1" fmla="*/ 827088 w 2668588"/>
              <a:gd name="connsiteY1" fmla="*/ 216155 h 1813251"/>
              <a:gd name="connsiteX2" fmla="*/ 1392238 w 2668588"/>
              <a:gd name="connsiteY2" fmla="*/ 1194055 h 1813251"/>
              <a:gd name="connsiteX3" fmla="*/ 2140744 w 2668588"/>
              <a:gd name="connsiteY3" fmla="*/ 1778255 h 1813251"/>
              <a:gd name="connsiteX4" fmla="*/ 2566194 w 2668588"/>
              <a:gd name="connsiteY4" fmla="*/ 1717928 h 1813251"/>
              <a:gd name="connsiteX5" fmla="*/ 2668588 w 2668588"/>
              <a:gd name="connsiteY5" fmla="*/ 1560767 h 1813251"/>
              <a:gd name="connsiteX0" fmla="*/ 0 w 2801938"/>
              <a:gd name="connsiteY0" fmla="*/ 1842 h 1813251"/>
              <a:gd name="connsiteX1" fmla="*/ 827088 w 2801938"/>
              <a:gd name="connsiteY1" fmla="*/ 216155 h 1813251"/>
              <a:gd name="connsiteX2" fmla="*/ 1392238 w 2801938"/>
              <a:gd name="connsiteY2" fmla="*/ 1194055 h 1813251"/>
              <a:gd name="connsiteX3" fmla="*/ 2140744 w 2801938"/>
              <a:gd name="connsiteY3" fmla="*/ 1778255 h 1813251"/>
              <a:gd name="connsiteX4" fmla="*/ 2566194 w 2801938"/>
              <a:gd name="connsiteY4" fmla="*/ 1717928 h 1813251"/>
              <a:gd name="connsiteX5" fmla="*/ 2801938 w 2801938"/>
              <a:gd name="connsiteY5" fmla="*/ 767017 h 1813251"/>
              <a:gd name="connsiteX0" fmla="*/ 0 w 2801938"/>
              <a:gd name="connsiteY0" fmla="*/ 1842 h 1778258"/>
              <a:gd name="connsiteX1" fmla="*/ 827088 w 2801938"/>
              <a:gd name="connsiteY1" fmla="*/ 216155 h 1778258"/>
              <a:gd name="connsiteX2" fmla="*/ 1392238 w 2801938"/>
              <a:gd name="connsiteY2" fmla="*/ 1194055 h 1778258"/>
              <a:gd name="connsiteX3" fmla="*/ 2140744 w 2801938"/>
              <a:gd name="connsiteY3" fmla="*/ 1778255 h 1778258"/>
              <a:gd name="connsiteX4" fmla="*/ 2445544 w 2801938"/>
              <a:gd name="connsiteY4" fmla="*/ 1203578 h 1778258"/>
              <a:gd name="connsiteX5" fmla="*/ 2801938 w 2801938"/>
              <a:gd name="connsiteY5" fmla="*/ 767017 h 1778258"/>
              <a:gd name="connsiteX0" fmla="*/ 0 w 2801938"/>
              <a:gd name="connsiteY0" fmla="*/ 1842 h 1280198"/>
              <a:gd name="connsiteX1" fmla="*/ 827088 w 2801938"/>
              <a:gd name="connsiteY1" fmla="*/ 216155 h 1280198"/>
              <a:gd name="connsiteX2" fmla="*/ 1392238 w 2801938"/>
              <a:gd name="connsiteY2" fmla="*/ 1194055 h 1280198"/>
              <a:gd name="connsiteX3" fmla="*/ 1988344 w 2801938"/>
              <a:gd name="connsiteY3" fmla="*/ 1232155 h 1280198"/>
              <a:gd name="connsiteX4" fmla="*/ 2445544 w 2801938"/>
              <a:gd name="connsiteY4" fmla="*/ 1203578 h 1280198"/>
              <a:gd name="connsiteX5" fmla="*/ 2801938 w 2801938"/>
              <a:gd name="connsiteY5" fmla="*/ 767017 h 1280198"/>
              <a:gd name="connsiteX0" fmla="*/ 0 w 2801938"/>
              <a:gd name="connsiteY0" fmla="*/ 911 h 1257036"/>
              <a:gd name="connsiteX1" fmla="*/ 827088 w 2801938"/>
              <a:gd name="connsiteY1" fmla="*/ 215224 h 1257036"/>
              <a:gd name="connsiteX2" fmla="*/ 1423988 w 2801938"/>
              <a:gd name="connsiteY2" fmla="*/ 907374 h 1257036"/>
              <a:gd name="connsiteX3" fmla="*/ 1988344 w 2801938"/>
              <a:gd name="connsiteY3" fmla="*/ 1231224 h 1257036"/>
              <a:gd name="connsiteX4" fmla="*/ 2445544 w 2801938"/>
              <a:gd name="connsiteY4" fmla="*/ 1202647 h 1257036"/>
              <a:gd name="connsiteX5" fmla="*/ 2801938 w 2801938"/>
              <a:gd name="connsiteY5" fmla="*/ 766086 h 1257036"/>
              <a:gd name="connsiteX0" fmla="*/ 0 w 2801938"/>
              <a:gd name="connsiteY0" fmla="*/ 911 h 1232713"/>
              <a:gd name="connsiteX1" fmla="*/ 827088 w 2801938"/>
              <a:gd name="connsiteY1" fmla="*/ 215224 h 1232713"/>
              <a:gd name="connsiteX2" fmla="*/ 1423988 w 2801938"/>
              <a:gd name="connsiteY2" fmla="*/ 907374 h 1232713"/>
              <a:gd name="connsiteX3" fmla="*/ 1988344 w 2801938"/>
              <a:gd name="connsiteY3" fmla="*/ 1231224 h 1232713"/>
              <a:gd name="connsiteX4" fmla="*/ 2709863 w 2801938"/>
              <a:gd name="connsiteY4" fmla="*/ 1024054 h 1232713"/>
              <a:gd name="connsiteX5" fmla="*/ 2801938 w 2801938"/>
              <a:gd name="connsiteY5" fmla="*/ 766086 h 1232713"/>
              <a:gd name="connsiteX0" fmla="*/ 0 w 2770188"/>
              <a:gd name="connsiteY0" fmla="*/ 911 h 1232713"/>
              <a:gd name="connsiteX1" fmla="*/ 827088 w 2770188"/>
              <a:gd name="connsiteY1" fmla="*/ 215224 h 1232713"/>
              <a:gd name="connsiteX2" fmla="*/ 1423988 w 2770188"/>
              <a:gd name="connsiteY2" fmla="*/ 907374 h 1232713"/>
              <a:gd name="connsiteX3" fmla="*/ 1988344 w 2770188"/>
              <a:gd name="connsiteY3" fmla="*/ 1231224 h 1232713"/>
              <a:gd name="connsiteX4" fmla="*/ 2709863 w 2770188"/>
              <a:gd name="connsiteY4" fmla="*/ 1024054 h 1232713"/>
              <a:gd name="connsiteX5" fmla="*/ 2770188 w 2770188"/>
              <a:gd name="connsiteY5" fmla="*/ 759736 h 12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0188" h="1232713">
                <a:moveTo>
                  <a:pt x="0" y="911"/>
                </a:moveTo>
                <a:cubicBezTo>
                  <a:pt x="251883" y="-9143"/>
                  <a:pt x="589757" y="64147"/>
                  <a:pt x="827088" y="215224"/>
                </a:cubicBezTo>
                <a:cubicBezTo>
                  <a:pt x="1064419" y="366301"/>
                  <a:pt x="1230445" y="738041"/>
                  <a:pt x="1423988" y="907374"/>
                </a:cubicBezTo>
                <a:cubicBezTo>
                  <a:pt x="1617531" y="1076707"/>
                  <a:pt x="1774031" y="1211777"/>
                  <a:pt x="1988344" y="1231224"/>
                </a:cubicBezTo>
                <a:cubicBezTo>
                  <a:pt x="2202657" y="1250671"/>
                  <a:pt x="2624667" y="1074193"/>
                  <a:pt x="2709863" y="1024054"/>
                </a:cubicBezTo>
                <a:cubicBezTo>
                  <a:pt x="2795059" y="973915"/>
                  <a:pt x="2755901" y="769658"/>
                  <a:pt x="2770188" y="759736"/>
                </a:cubicBezTo>
              </a:path>
            </a:pathLst>
          </a:custGeom>
          <a:noFill/>
          <a:ln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4923452" y="2429416"/>
            <a:ext cx="2655285" cy="1813251"/>
          </a:xfrm>
          <a:custGeom>
            <a:avLst/>
            <a:gdLst>
              <a:gd name="connsiteX0" fmla="*/ 0 w 2495550"/>
              <a:gd name="connsiteY0" fmla="*/ 4490 h 1664883"/>
              <a:gd name="connsiteX1" fmla="*/ 717550 w 2495550"/>
              <a:gd name="connsiteY1" fmla="*/ 175940 h 1664883"/>
              <a:gd name="connsiteX2" fmla="*/ 1282700 w 2495550"/>
              <a:gd name="connsiteY2" fmla="*/ 1153840 h 1664883"/>
              <a:gd name="connsiteX3" fmla="*/ 1981200 w 2495550"/>
              <a:gd name="connsiteY3" fmla="*/ 1636440 h 1664883"/>
              <a:gd name="connsiteX4" fmla="*/ 2495550 w 2495550"/>
              <a:gd name="connsiteY4" fmla="*/ 1604690 h 1664883"/>
              <a:gd name="connsiteX0" fmla="*/ 0 w 2444750"/>
              <a:gd name="connsiteY0" fmla="*/ 4490 h 1653513"/>
              <a:gd name="connsiteX1" fmla="*/ 717550 w 2444750"/>
              <a:gd name="connsiteY1" fmla="*/ 175940 h 1653513"/>
              <a:gd name="connsiteX2" fmla="*/ 1282700 w 2444750"/>
              <a:gd name="connsiteY2" fmla="*/ 1153840 h 1653513"/>
              <a:gd name="connsiteX3" fmla="*/ 1981200 w 2444750"/>
              <a:gd name="connsiteY3" fmla="*/ 1636440 h 1653513"/>
              <a:gd name="connsiteX4" fmla="*/ 2444750 w 2444750"/>
              <a:gd name="connsiteY4" fmla="*/ 1547540 h 1653513"/>
              <a:gd name="connsiteX0" fmla="*/ 0 w 2444750"/>
              <a:gd name="connsiteY0" fmla="*/ 4490 h 1712742"/>
              <a:gd name="connsiteX1" fmla="*/ 717550 w 2444750"/>
              <a:gd name="connsiteY1" fmla="*/ 175940 h 1712742"/>
              <a:gd name="connsiteX2" fmla="*/ 1282700 w 2444750"/>
              <a:gd name="connsiteY2" fmla="*/ 1153840 h 1712742"/>
              <a:gd name="connsiteX3" fmla="*/ 1981200 w 2444750"/>
              <a:gd name="connsiteY3" fmla="*/ 1699940 h 1712742"/>
              <a:gd name="connsiteX4" fmla="*/ 2444750 w 2444750"/>
              <a:gd name="connsiteY4" fmla="*/ 1547540 h 1712742"/>
              <a:gd name="connsiteX0" fmla="*/ 0 w 2520950"/>
              <a:gd name="connsiteY0" fmla="*/ 4490 h 1715571"/>
              <a:gd name="connsiteX1" fmla="*/ 717550 w 2520950"/>
              <a:gd name="connsiteY1" fmla="*/ 175940 h 1715571"/>
              <a:gd name="connsiteX2" fmla="*/ 1282700 w 2520950"/>
              <a:gd name="connsiteY2" fmla="*/ 1153840 h 1715571"/>
              <a:gd name="connsiteX3" fmla="*/ 1981200 w 2520950"/>
              <a:gd name="connsiteY3" fmla="*/ 1699940 h 1715571"/>
              <a:gd name="connsiteX4" fmla="*/ 2520950 w 2520950"/>
              <a:gd name="connsiteY4" fmla="*/ 1572940 h 1715571"/>
              <a:gd name="connsiteX0" fmla="*/ 0 w 2559050"/>
              <a:gd name="connsiteY0" fmla="*/ 4490 h 1710257"/>
              <a:gd name="connsiteX1" fmla="*/ 717550 w 2559050"/>
              <a:gd name="connsiteY1" fmla="*/ 175940 h 1710257"/>
              <a:gd name="connsiteX2" fmla="*/ 1282700 w 2559050"/>
              <a:gd name="connsiteY2" fmla="*/ 1153840 h 1710257"/>
              <a:gd name="connsiteX3" fmla="*/ 1981200 w 2559050"/>
              <a:gd name="connsiteY3" fmla="*/ 1699940 h 1710257"/>
              <a:gd name="connsiteX4" fmla="*/ 2559050 w 2559050"/>
              <a:gd name="connsiteY4" fmla="*/ 1520552 h 1710257"/>
              <a:gd name="connsiteX0" fmla="*/ 0 w 2559050"/>
              <a:gd name="connsiteY0" fmla="*/ 4490 h 1828518"/>
              <a:gd name="connsiteX1" fmla="*/ 717550 w 2559050"/>
              <a:gd name="connsiteY1" fmla="*/ 175940 h 1828518"/>
              <a:gd name="connsiteX2" fmla="*/ 1282700 w 2559050"/>
              <a:gd name="connsiteY2" fmla="*/ 1153840 h 1828518"/>
              <a:gd name="connsiteX3" fmla="*/ 2047875 w 2559050"/>
              <a:gd name="connsiteY3" fmla="*/ 1821384 h 1828518"/>
              <a:gd name="connsiteX4" fmla="*/ 2559050 w 2559050"/>
              <a:gd name="connsiteY4" fmla="*/ 1520552 h 1828518"/>
              <a:gd name="connsiteX0" fmla="*/ 0 w 2559050"/>
              <a:gd name="connsiteY0" fmla="*/ 4490 h 1837383"/>
              <a:gd name="connsiteX1" fmla="*/ 717550 w 2559050"/>
              <a:gd name="connsiteY1" fmla="*/ 175940 h 1837383"/>
              <a:gd name="connsiteX2" fmla="*/ 1282700 w 2559050"/>
              <a:gd name="connsiteY2" fmla="*/ 1153840 h 1837383"/>
              <a:gd name="connsiteX3" fmla="*/ 2047875 w 2559050"/>
              <a:gd name="connsiteY3" fmla="*/ 1821384 h 1837383"/>
              <a:gd name="connsiteX4" fmla="*/ 2504281 w 2559050"/>
              <a:gd name="connsiteY4" fmla="*/ 1620563 h 1837383"/>
              <a:gd name="connsiteX5" fmla="*/ 2559050 w 2559050"/>
              <a:gd name="connsiteY5" fmla="*/ 1520552 h 1837383"/>
              <a:gd name="connsiteX0" fmla="*/ 0 w 2559050"/>
              <a:gd name="connsiteY0" fmla="*/ 4490 h 1760514"/>
              <a:gd name="connsiteX1" fmla="*/ 717550 w 2559050"/>
              <a:gd name="connsiteY1" fmla="*/ 175940 h 1760514"/>
              <a:gd name="connsiteX2" fmla="*/ 1282700 w 2559050"/>
              <a:gd name="connsiteY2" fmla="*/ 1153840 h 1760514"/>
              <a:gd name="connsiteX3" fmla="*/ 2031206 w 2559050"/>
              <a:gd name="connsiteY3" fmla="*/ 1738040 h 1760514"/>
              <a:gd name="connsiteX4" fmla="*/ 2504281 w 2559050"/>
              <a:gd name="connsiteY4" fmla="*/ 1620563 h 1760514"/>
              <a:gd name="connsiteX5" fmla="*/ 2559050 w 2559050"/>
              <a:gd name="connsiteY5" fmla="*/ 1520552 h 1760514"/>
              <a:gd name="connsiteX0" fmla="*/ 0 w 2559050"/>
              <a:gd name="connsiteY0" fmla="*/ 4490 h 1773036"/>
              <a:gd name="connsiteX1" fmla="*/ 717550 w 2559050"/>
              <a:gd name="connsiteY1" fmla="*/ 175940 h 1773036"/>
              <a:gd name="connsiteX2" fmla="*/ 1282700 w 2559050"/>
              <a:gd name="connsiteY2" fmla="*/ 1153840 h 1773036"/>
              <a:gd name="connsiteX3" fmla="*/ 2031206 w 2559050"/>
              <a:gd name="connsiteY3" fmla="*/ 1738040 h 1773036"/>
              <a:gd name="connsiteX4" fmla="*/ 2456656 w 2559050"/>
              <a:gd name="connsiteY4" fmla="*/ 1677713 h 1773036"/>
              <a:gd name="connsiteX5" fmla="*/ 2559050 w 2559050"/>
              <a:gd name="connsiteY5" fmla="*/ 1520552 h 1773036"/>
              <a:gd name="connsiteX0" fmla="*/ 0 w 2668588"/>
              <a:gd name="connsiteY0" fmla="*/ 1842 h 1813251"/>
              <a:gd name="connsiteX1" fmla="*/ 827088 w 2668588"/>
              <a:gd name="connsiteY1" fmla="*/ 216155 h 1813251"/>
              <a:gd name="connsiteX2" fmla="*/ 1392238 w 2668588"/>
              <a:gd name="connsiteY2" fmla="*/ 1194055 h 1813251"/>
              <a:gd name="connsiteX3" fmla="*/ 2140744 w 2668588"/>
              <a:gd name="connsiteY3" fmla="*/ 1778255 h 1813251"/>
              <a:gd name="connsiteX4" fmla="*/ 2566194 w 2668588"/>
              <a:gd name="connsiteY4" fmla="*/ 1717928 h 1813251"/>
              <a:gd name="connsiteX5" fmla="*/ 2668588 w 2668588"/>
              <a:gd name="connsiteY5" fmla="*/ 1560767 h 181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588" h="1813251">
                <a:moveTo>
                  <a:pt x="0" y="1842"/>
                </a:moveTo>
                <a:cubicBezTo>
                  <a:pt x="251883" y="-8212"/>
                  <a:pt x="595048" y="17453"/>
                  <a:pt x="827088" y="216155"/>
                </a:cubicBezTo>
                <a:cubicBezTo>
                  <a:pt x="1059128" y="414857"/>
                  <a:pt x="1173295" y="933705"/>
                  <a:pt x="1392238" y="1194055"/>
                </a:cubicBezTo>
                <a:cubicBezTo>
                  <a:pt x="1611181" y="1454405"/>
                  <a:pt x="1945085" y="1690943"/>
                  <a:pt x="2140744" y="1778255"/>
                </a:cubicBezTo>
                <a:cubicBezTo>
                  <a:pt x="2336403" y="1865567"/>
                  <a:pt x="2480998" y="1768067"/>
                  <a:pt x="2566194" y="1717928"/>
                </a:cubicBezTo>
                <a:cubicBezTo>
                  <a:pt x="2651390" y="1667789"/>
                  <a:pt x="2654301" y="1570689"/>
                  <a:pt x="2668588" y="1560767"/>
                </a:cubicBezTo>
              </a:path>
            </a:pathLst>
          </a:custGeom>
          <a:noFill/>
          <a:ln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7401167" y="5279048"/>
            <a:ext cx="8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26" y="2095234"/>
            <a:ext cx="1543081" cy="209859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50" y="2015989"/>
            <a:ext cx="576064" cy="80590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50" y="3629458"/>
            <a:ext cx="576064" cy="80590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50" y="2821897"/>
            <a:ext cx="576064" cy="805908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704497" y="5325214"/>
            <a:ext cx="213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Гальванически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развязанные входы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37976" y="2015989"/>
            <a:ext cx="2457126" cy="2305923"/>
          </a:xfrm>
          <a:prstGeom prst="roundRect">
            <a:avLst/>
          </a:prstGeom>
          <a:solidFill>
            <a:srgbClr val="3F97F4">
              <a:alpha val="12941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Полная защита входа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9933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Попадание сетевого напряжения 220В</a:t>
            </a:r>
          </a:p>
          <a:p>
            <a:pPr marL="457200" indent="-457200">
              <a:buClr>
                <a:srgbClr val="FF9933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мегаомметра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33"/>
              </a:buClr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37977" y="4435366"/>
            <a:ext cx="2457124" cy="1536178"/>
          </a:xfrm>
          <a:prstGeom prst="roundRect">
            <a:avLst/>
          </a:prstGeom>
          <a:solidFill>
            <a:srgbClr val="3F97F4">
              <a:alpha val="12941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ащита устройства (сгорает только порт)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9933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Попадание высоковольтного напряжения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50" y="4450803"/>
            <a:ext cx="579072" cy="80460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 cstate="email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009" y="6769025"/>
            <a:ext cx="631471" cy="3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3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t="-1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1874" y="20856"/>
            <a:ext cx="9144000" cy="800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smtClean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ДОСТОИНСТВА СОДК</a:t>
            </a:r>
            <a:endParaRPr lang="fr-FR" sz="3200" b="1" cap="none" spc="0" dirty="0" smtClean="0"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" y="1512441"/>
            <a:ext cx="8952743" cy="334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519772" y="6551155"/>
            <a:ext cx="4104456" cy="647851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Раннее обнаружение проблемы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email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009" y="6769025"/>
            <a:ext cx="631471" cy="349425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221928" y="5112841"/>
            <a:ext cx="7806456" cy="1015539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Преимущество над существующими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применяемыми в РБ аналогами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возможность прогнозировать возникновение аварийной ситуации по динамике изменения сопротивления изоляции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ПИ-трубы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34" y="4320753"/>
            <a:ext cx="1672802" cy="22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7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3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t="-1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6225" r="803"/>
          <a:stretch/>
        </p:blipFill>
        <p:spPr>
          <a:xfrm>
            <a:off x="107504" y="1672260"/>
            <a:ext cx="4392488" cy="285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1874" y="20856"/>
            <a:ext cx="9144000" cy="800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smtClean="0"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ВНЕДРЕНИЕ</a:t>
            </a:r>
            <a:endParaRPr lang="fr-FR" sz="32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9772" y="6551155"/>
            <a:ext cx="4104456" cy="647851"/>
          </a:xfrm>
          <a:prstGeom prst="roundRect">
            <a:avLst/>
          </a:prstGeom>
          <a:solidFill>
            <a:srgbClr val="3F97F4">
              <a:alpha val="13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Успешно эксплуатируется более 2-х лет 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РУП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Гомельэнерго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74983"/>
              </p:ext>
            </p:extLst>
          </p:nvPr>
        </p:nvGraphicFramePr>
        <p:xfrm>
          <a:off x="107504" y="4752801"/>
          <a:ext cx="4392489" cy="12965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324719"/>
                <a:gridCol w="1483593"/>
                <a:gridCol w="1584177"/>
              </a:tblGrid>
              <a:tr h="502127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Улица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Сопротивление проводника, Ом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Сопротивление изоляции, МОм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 anchor="ctr"/>
                </a:tc>
              </a:tr>
              <a:tr h="39719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Мазурова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117а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</a:tr>
              <a:tr h="397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Мазурова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</a:t>
                      </a:r>
                      <a:endParaRPr lang="ru-RU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</a:t>
                      </a:r>
                      <a:endParaRPr lang="ru-RU" sz="19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009" y="6769025"/>
            <a:ext cx="631471" cy="349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3168625"/>
            <a:ext cx="1701714" cy="170171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13164"/>
              </p:ext>
            </p:extLst>
          </p:nvPr>
        </p:nvGraphicFramePr>
        <p:xfrm>
          <a:off x="4644008" y="4752801"/>
          <a:ext cx="4392489" cy="12965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324719"/>
                <a:gridCol w="1483593"/>
                <a:gridCol w="1584177"/>
              </a:tblGrid>
              <a:tr h="502127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Улица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Сопротивление проводника, Ом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Сопротивление изоляции, МОм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 anchor="ctr"/>
                </a:tc>
              </a:tr>
              <a:tr h="39719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Чечерская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</a:tr>
              <a:tr h="397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Чечерская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</a:t>
                      </a:r>
                      <a:endParaRPr lang="ru-RU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9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</a:t>
                      </a:r>
                      <a:endParaRPr lang="ru-RU" sz="19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969" marB="48969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2850"/>
          <a:stretch/>
        </p:blipFill>
        <p:spPr>
          <a:xfrm>
            <a:off x="4644008" y="1672260"/>
            <a:ext cx="4385667" cy="285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380312" y="1797546"/>
            <a:ext cx="147386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Чечерская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56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4019482"/>
            <a:ext cx="147386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Чечерская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797546"/>
            <a:ext cx="163172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Мазурова 117а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18" y="4019482"/>
            <a:ext cx="163173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Мазурова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>
            <a:endCxn id="15" idx="1"/>
          </p:cNvCxnSpPr>
          <p:nvPr/>
        </p:nvCxnSpPr>
        <p:spPr>
          <a:xfrm>
            <a:off x="6660232" y="3933416"/>
            <a:ext cx="720080" cy="2707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618932" y="3861408"/>
            <a:ext cx="144016" cy="1440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" idx="1"/>
          </p:cNvCxnSpPr>
          <p:nvPr/>
        </p:nvCxnSpPr>
        <p:spPr>
          <a:xfrm flipH="1">
            <a:off x="6876256" y="1982212"/>
            <a:ext cx="504056" cy="46633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804248" y="2376586"/>
            <a:ext cx="144016" cy="1440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16" idx="3"/>
          </p:cNvCxnSpPr>
          <p:nvPr/>
        </p:nvCxnSpPr>
        <p:spPr>
          <a:xfrm>
            <a:off x="1883249" y="1982212"/>
            <a:ext cx="96463" cy="97038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907704" y="2880593"/>
            <a:ext cx="144016" cy="1440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>
            <a:stCxn id="17" idx="3"/>
          </p:cNvCxnSpPr>
          <p:nvPr/>
        </p:nvCxnSpPr>
        <p:spPr>
          <a:xfrm flipV="1">
            <a:off x="1883249" y="3861408"/>
            <a:ext cx="1059133" cy="34274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870374" y="3784860"/>
            <a:ext cx="144016" cy="1440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9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Горизон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48714</TotalTime>
  <Words>212</Words>
  <Application>Microsoft Office PowerPoint</Application>
  <PresentationFormat>Произвольный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Презентация PowerPoint</vt:lpstr>
      <vt:lpstr>Презентация PowerPoint</vt:lpstr>
      <vt:lpstr> ОБНАРУЖИВАЕМЫЕ СОДК ДЕФЕКТЫ</vt:lpstr>
      <vt:lpstr>Презентация PowerPoint</vt:lpstr>
      <vt:lpstr>  ДОСТОИНСТВА СОДК</vt:lpstr>
      <vt:lpstr> ДОСТОИНСТВА СОДК</vt:lpstr>
      <vt:lpstr> ДОСТОИНСТВА СОДК</vt:lpstr>
      <vt:lpstr> ВНЕДРЕНИЕ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1</dc:creator>
  <cp:lastModifiedBy>1</cp:lastModifiedBy>
  <cp:revision>164</cp:revision>
  <dcterms:created xsi:type="dcterms:W3CDTF">2012-04-01T18:56:35Z</dcterms:created>
  <dcterms:modified xsi:type="dcterms:W3CDTF">2012-12-12T14:51:36Z</dcterms:modified>
</cp:coreProperties>
</file>